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53"/>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3" r:id="rId27"/>
    <p:sldId id="284" r:id="rId28"/>
    <p:sldId id="285" r:id="rId29"/>
    <p:sldId id="286" r:id="rId30"/>
    <p:sldId id="287" r:id="rId31"/>
    <p:sldId id="289" r:id="rId32"/>
    <p:sldId id="290" r:id="rId33"/>
    <p:sldId id="291" r:id="rId34"/>
    <p:sldId id="292" r:id="rId35"/>
    <p:sldId id="293" r:id="rId36"/>
    <p:sldId id="294" r:id="rId37"/>
    <p:sldId id="295" r:id="rId38"/>
    <p:sldId id="296" r:id="rId39"/>
    <p:sldId id="297" r:id="rId40"/>
    <p:sldId id="298" r:id="rId41"/>
    <p:sldId id="299" r:id="rId42"/>
    <p:sldId id="300" r:id="rId43"/>
    <p:sldId id="301" r:id="rId44"/>
    <p:sldId id="302" r:id="rId45"/>
    <p:sldId id="303" r:id="rId46"/>
    <p:sldId id="304" r:id="rId47"/>
    <p:sldId id="305" r:id="rId48"/>
    <p:sldId id="306" r:id="rId49"/>
    <p:sldId id="307" r:id="rId50"/>
    <p:sldId id="308" r:id="rId51"/>
    <p:sldId id="309" r:id="rId52"/>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SUS" initials="A" lastIdx="0" clrIdx="0"/>
</p:cmAuthorLst>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aximized">
    <p:restoredLeft sz="34559" autoAdjust="0"/>
    <p:restoredTop sz="86380" autoAdjust="0"/>
  </p:normalViewPr>
  <p:slideViewPr>
    <p:cSldViewPr>
      <p:cViewPr>
        <p:scale>
          <a:sx n="70" d="100"/>
          <a:sy n="70" d="100"/>
        </p:scale>
        <p:origin x="-1152" y="-72"/>
      </p:cViewPr>
      <p:guideLst>
        <p:guide orient="horz" pos="2160"/>
        <p:guide pos="2880"/>
      </p:guideLst>
    </p:cSldViewPr>
  </p:slideViewPr>
  <p:outlineViewPr>
    <p:cViewPr>
      <p:scale>
        <a:sx n="33" d="100"/>
        <a:sy n="33" d="100"/>
      </p:scale>
      <p:origin x="48" y="26082"/>
    </p:cViewPr>
  </p:outlineViewPr>
  <p:notesTextViewPr>
    <p:cViewPr>
      <p:scale>
        <a:sx n="100" d="100"/>
        <a:sy n="100" d="100"/>
      </p:scale>
      <p:origin x="0" y="0"/>
    </p:cViewPr>
  </p:notesTextViewPr>
  <p:sorterViewPr>
    <p:cViewPr>
      <p:scale>
        <a:sx n="66" d="100"/>
        <a:sy n="66" d="100"/>
      </p:scale>
      <p:origin x="0" y="402"/>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F0B0ADB-D7A7-4687-93F2-70EB35B4626B}" type="datetimeFigureOut">
              <a:rPr lang="id-ID" smtClean="0"/>
              <a:pPr/>
              <a:t>25/01/2011</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0F14AFB-5477-4712-B8B9-83ECB78DA27B}" type="slidenum">
              <a:rPr lang="id-ID" smtClean="0"/>
              <a:pPr/>
              <a:t>‹#›</a:t>
            </a:fld>
            <a:endParaRPr lang="id-ID"/>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dirty="0"/>
          </a:p>
        </p:txBody>
      </p:sp>
      <p:sp>
        <p:nvSpPr>
          <p:cNvPr id="4" name="Slide Number Placeholder 3"/>
          <p:cNvSpPr>
            <a:spLocks noGrp="1"/>
          </p:cNvSpPr>
          <p:nvPr>
            <p:ph type="sldNum" sz="quarter" idx="10"/>
          </p:nvPr>
        </p:nvSpPr>
        <p:spPr/>
        <p:txBody>
          <a:bodyPr/>
          <a:lstStyle/>
          <a:p>
            <a:fld id="{40F14AFB-5477-4712-B8B9-83ECB78DA27B}" type="slidenum">
              <a:rPr lang="id-ID" smtClean="0"/>
              <a:pPr/>
              <a:t>1</a:t>
            </a:fld>
            <a:endParaRPr lang="id-ID"/>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1D3602F8-BA9C-4029-95FB-A98213D6C8C9}" type="datetimeFigureOut">
              <a:rPr lang="id-ID" smtClean="0"/>
              <a:pPr/>
              <a:t>25/01/2011</a:t>
            </a:fld>
            <a:endParaRPr lang="id-ID"/>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id-ID"/>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16062B13-39B0-473C-8A85-E61B91BE84D2}" type="slidenum">
              <a:rPr lang="id-ID" smtClean="0"/>
              <a:pPr/>
              <a:t>‹#›</a:t>
            </a:fld>
            <a:endParaRPr lang="id-ID"/>
          </a:p>
        </p:txBody>
      </p:sp>
    </p:spTree>
  </p:cSld>
  <p:clrMapOvr>
    <a:masterClrMapping/>
  </p:clrMapOvr>
  <p:transition spd="slow">
    <p:wheel spokes="8"/>
    <p:sndAc>
      <p:stSnd>
        <p:snd r:embed="rId1" name="chimes.wav" builtIn="1"/>
      </p:stSnd>
    </p:sndAc>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3602F8-BA9C-4029-95FB-A98213D6C8C9}" type="datetimeFigureOut">
              <a:rPr lang="id-ID" smtClean="0"/>
              <a:pPr/>
              <a:t>25/01/2011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16062B13-39B0-473C-8A85-E61B91BE84D2}" type="slidenum">
              <a:rPr lang="id-ID" smtClean="0"/>
              <a:pPr/>
              <a:t>‹#›</a:t>
            </a:fld>
            <a:endParaRPr lang="id-ID"/>
          </a:p>
        </p:txBody>
      </p:sp>
    </p:spTree>
  </p:cSld>
  <p:clrMapOvr>
    <a:masterClrMapping/>
  </p:clrMapOvr>
  <p:transition spd="slow">
    <p:wheel spokes="8"/>
    <p:sndAc>
      <p:stSnd>
        <p:snd r:embed="rId1" name="chimes.wav" builtIn="1"/>
      </p:stSnd>
    </p:sndAc>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1D3602F8-BA9C-4029-95FB-A98213D6C8C9}" type="datetimeFigureOut">
              <a:rPr lang="id-ID" smtClean="0"/>
              <a:pPr/>
              <a:t>25/01/2011</a:t>
            </a:fld>
            <a:endParaRPr lang="id-ID"/>
          </a:p>
        </p:txBody>
      </p:sp>
      <p:sp>
        <p:nvSpPr>
          <p:cNvPr id="5" name="Footer Placeholder 4"/>
          <p:cNvSpPr>
            <a:spLocks noGrp="1"/>
          </p:cNvSpPr>
          <p:nvPr>
            <p:ph type="ftr" sz="quarter" idx="11"/>
          </p:nvPr>
        </p:nvSpPr>
        <p:spPr>
          <a:xfrm>
            <a:off x="457201" y="6248207"/>
            <a:ext cx="5573483" cy="365125"/>
          </a:xfrm>
        </p:spPr>
        <p:txBody>
          <a:bodyPr/>
          <a:lstStyle/>
          <a:p>
            <a:endParaRPr lang="id-ID"/>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16062B13-39B0-473C-8A85-E61B91BE84D2}" type="slidenum">
              <a:rPr lang="id-ID" smtClean="0"/>
              <a:pPr/>
              <a:t>‹#›</a:t>
            </a:fld>
            <a:endParaRPr lang="id-ID"/>
          </a:p>
        </p:txBody>
      </p:sp>
    </p:spTree>
  </p:cSld>
  <p:clrMapOvr>
    <a:masterClrMapping/>
  </p:clrMapOvr>
  <p:transition spd="slow">
    <p:wheel spokes="8"/>
    <p:sndAc>
      <p:stSnd>
        <p:snd r:embed="rId1" name="chimes.wav" builtIn="1"/>
      </p:stSnd>
    </p:sndAc>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D3602F8-BA9C-4029-95FB-A98213D6C8C9}" type="datetimeFigureOut">
              <a:rPr lang="id-ID" smtClean="0"/>
              <a:pPr/>
              <a:t>25/01/2011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16062B13-39B0-473C-8A85-E61B91BE84D2}" type="slidenum">
              <a:rPr lang="id-ID" smtClean="0"/>
              <a:pPr/>
              <a:t>‹#›</a:t>
            </a:fld>
            <a:endParaRPr lang="id-ID"/>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spd="slow">
    <p:wheel spokes="8"/>
    <p:sndAc>
      <p:stSnd>
        <p:snd r:embed="rId1" name="chimes.wav" builtIn="1"/>
      </p:stSnd>
    </p:sndAc>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1D3602F8-BA9C-4029-95FB-A98213D6C8C9}" type="datetimeFigureOut">
              <a:rPr lang="id-ID" smtClean="0"/>
              <a:pPr/>
              <a:t>25/01/2011</a:t>
            </a:fld>
            <a:endParaRPr lang="id-ID"/>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16062B13-39B0-473C-8A85-E61B91BE84D2}" type="slidenum">
              <a:rPr lang="id-ID" smtClean="0"/>
              <a:pPr/>
              <a:t>‹#›</a:t>
            </a:fld>
            <a:endParaRPr lang="id-ID"/>
          </a:p>
        </p:txBody>
      </p:sp>
      <p:sp>
        <p:nvSpPr>
          <p:cNvPr id="14" name="Footer Placeholder 13"/>
          <p:cNvSpPr>
            <a:spLocks noGrp="1"/>
          </p:cNvSpPr>
          <p:nvPr>
            <p:ph type="ftr" sz="quarter" idx="12"/>
          </p:nvPr>
        </p:nvSpPr>
        <p:spPr/>
        <p:txBody>
          <a:bodyPr/>
          <a:lstStyle/>
          <a:p>
            <a:endParaRPr lang="id-ID"/>
          </a:p>
        </p:txBody>
      </p:sp>
    </p:spTree>
  </p:cSld>
  <p:clrMapOvr>
    <a:masterClrMapping/>
  </p:clrMapOvr>
  <p:transition spd="slow">
    <p:wheel spokes="8"/>
    <p:sndAc>
      <p:stSnd>
        <p:snd r:embed="rId1" name="chimes.wav" builtIn="1"/>
      </p:stSnd>
    </p:sndAc>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1D3602F8-BA9C-4029-95FB-A98213D6C8C9}" type="datetimeFigureOut">
              <a:rPr lang="id-ID" smtClean="0"/>
              <a:pPr/>
              <a:t>25/01/2011</a:t>
            </a:fld>
            <a:endParaRPr lang="id-ID"/>
          </a:p>
        </p:txBody>
      </p:sp>
      <p:sp>
        <p:nvSpPr>
          <p:cNvPr id="10" name="Slide Number Placeholder 9"/>
          <p:cNvSpPr>
            <a:spLocks noGrp="1"/>
          </p:cNvSpPr>
          <p:nvPr>
            <p:ph type="sldNum" sz="quarter" idx="16"/>
          </p:nvPr>
        </p:nvSpPr>
        <p:spPr/>
        <p:txBody>
          <a:bodyPr rtlCol="0"/>
          <a:lstStyle/>
          <a:p>
            <a:fld id="{16062B13-39B0-473C-8A85-E61B91BE84D2}" type="slidenum">
              <a:rPr lang="id-ID" smtClean="0"/>
              <a:pPr/>
              <a:t>‹#›</a:t>
            </a:fld>
            <a:endParaRPr lang="id-ID"/>
          </a:p>
        </p:txBody>
      </p:sp>
      <p:sp>
        <p:nvSpPr>
          <p:cNvPr id="12" name="Footer Placeholder 11"/>
          <p:cNvSpPr>
            <a:spLocks noGrp="1"/>
          </p:cNvSpPr>
          <p:nvPr>
            <p:ph type="ftr" sz="quarter" idx="17"/>
          </p:nvPr>
        </p:nvSpPr>
        <p:spPr/>
        <p:txBody>
          <a:bodyPr rtlCol="0"/>
          <a:lstStyle/>
          <a:p>
            <a:endParaRPr lang="id-ID"/>
          </a:p>
        </p:txBody>
      </p:sp>
    </p:spTree>
  </p:cSld>
  <p:clrMapOvr>
    <a:masterClrMapping/>
  </p:clrMapOvr>
  <p:transition spd="slow">
    <p:wheel spokes="8"/>
    <p:sndAc>
      <p:stSnd>
        <p:snd r:embed="rId1" name="chimes.wav" builtIn="1"/>
      </p:stSnd>
    </p:sndAc>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1D3602F8-BA9C-4029-95FB-A98213D6C8C9}" type="datetimeFigureOut">
              <a:rPr lang="id-ID" smtClean="0"/>
              <a:pPr/>
              <a:t>25/01/2011</a:t>
            </a:fld>
            <a:endParaRPr lang="id-ID"/>
          </a:p>
        </p:txBody>
      </p:sp>
      <p:sp>
        <p:nvSpPr>
          <p:cNvPr id="12" name="Slide Number Placeholder 11"/>
          <p:cNvSpPr>
            <a:spLocks noGrp="1"/>
          </p:cNvSpPr>
          <p:nvPr>
            <p:ph type="sldNum" sz="quarter" idx="16"/>
          </p:nvPr>
        </p:nvSpPr>
        <p:spPr/>
        <p:txBody>
          <a:bodyPr rtlCol="0"/>
          <a:lstStyle/>
          <a:p>
            <a:fld id="{16062B13-39B0-473C-8A85-E61B91BE84D2}" type="slidenum">
              <a:rPr lang="id-ID" smtClean="0"/>
              <a:pPr/>
              <a:t>‹#›</a:t>
            </a:fld>
            <a:endParaRPr lang="id-ID"/>
          </a:p>
        </p:txBody>
      </p:sp>
      <p:sp>
        <p:nvSpPr>
          <p:cNvPr id="14" name="Footer Placeholder 13"/>
          <p:cNvSpPr>
            <a:spLocks noGrp="1"/>
          </p:cNvSpPr>
          <p:nvPr>
            <p:ph type="ftr" sz="quarter" idx="17"/>
          </p:nvPr>
        </p:nvSpPr>
        <p:spPr/>
        <p:txBody>
          <a:bodyPr rtlCol="0"/>
          <a:lstStyle/>
          <a:p>
            <a:endParaRPr lang="id-ID"/>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transition spd="slow">
    <p:wheel spokes="8"/>
    <p:sndAc>
      <p:stSnd>
        <p:snd r:embed="rId1" name="chimes.wav" builtIn="1"/>
      </p:stSnd>
    </p:sndAc>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3602F8-BA9C-4029-95FB-A98213D6C8C9}" type="datetimeFigureOut">
              <a:rPr lang="id-ID" smtClean="0"/>
              <a:pPr/>
              <a:t>25/01/2011</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16062B13-39B0-473C-8A85-E61B91BE84D2}" type="slidenum">
              <a:rPr lang="id-ID" smtClean="0"/>
              <a:pPr/>
              <a:t>‹#›</a:t>
            </a:fld>
            <a:endParaRPr lang="id-ID"/>
          </a:p>
        </p:txBody>
      </p:sp>
    </p:spTree>
  </p:cSld>
  <p:clrMapOvr>
    <a:masterClrMapping/>
  </p:clrMapOvr>
  <p:transition spd="slow">
    <p:wheel spokes="8"/>
    <p:sndAc>
      <p:stSnd>
        <p:snd r:embed="rId1" name="chimes.wav" builtIn="1"/>
      </p:stSnd>
    </p:sndAc>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3602F8-BA9C-4029-95FB-A98213D6C8C9}" type="datetimeFigureOut">
              <a:rPr lang="id-ID" smtClean="0"/>
              <a:pPr/>
              <a:t>25/01/2011</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16062B13-39B0-473C-8A85-E61B91BE84D2}" type="slidenum">
              <a:rPr lang="id-ID" smtClean="0"/>
              <a:pPr/>
              <a:t>‹#›</a:t>
            </a:fld>
            <a:endParaRPr lang="id-ID"/>
          </a:p>
        </p:txBody>
      </p:sp>
    </p:spTree>
  </p:cSld>
  <p:clrMapOvr>
    <a:masterClrMapping/>
  </p:clrMapOvr>
  <p:transition spd="slow">
    <p:wheel spokes="8"/>
    <p:sndAc>
      <p:stSnd>
        <p:snd r:embed="rId1" name="chimes.wav" builtIn="1"/>
      </p:stSnd>
    </p:sndAc>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3602F8-BA9C-4029-95FB-A98213D6C8C9}" type="datetimeFigureOut">
              <a:rPr lang="id-ID" smtClean="0"/>
              <a:pPr/>
              <a:t>25/01/2011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16062B13-39B0-473C-8A85-E61B91BE84D2}" type="slidenum">
              <a:rPr lang="id-ID" smtClean="0"/>
              <a:pPr/>
              <a:t>‹#›</a:t>
            </a:fld>
            <a:endParaRPr lang="id-ID"/>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spd="slow">
    <p:wheel spokes="8"/>
    <p:sndAc>
      <p:stSnd>
        <p:snd r:embed="rId1" name="chimes.wav" builtIn="1"/>
      </p:stSnd>
    </p:sndAc>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1D3602F8-BA9C-4029-95FB-A98213D6C8C9}" type="datetimeFigureOut">
              <a:rPr lang="id-ID" smtClean="0"/>
              <a:pPr/>
              <a:t>25/01/2011</a:t>
            </a:fld>
            <a:endParaRPr lang="id-ID"/>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16062B13-39B0-473C-8A85-E61B91BE84D2}" type="slidenum">
              <a:rPr lang="id-ID" smtClean="0"/>
              <a:pPr/>
              <a:t>‹#›</a:t>
            </a:fld>
            <a:endParaRPr lang="id-ID"/>
          </a:p>
        </p:txBody>
      </p:sp>
      <p:sp>
        <p:nvSpPr>
          <p:cNvPr id="14" name="Footer Placeholder 13"/>
          <p:cNvSpPr>
            <a:spLocks noGrp="1"/>
          </p:cNvSpPr>
          <p:nvPr>
            <p:ph type="ftr" sz="quarter" idx="12"/>
          </p:nvPr>
        </p:nvSpPr>
        <p:spPr>
          <a:xfrm>
            <a:off x="1600200" y="6248206"/>
            <a:ext cx="4572000" cy="365125"/>
          </a:xfrm>
        </p:spPr>
        <p:txBody>
          <a:bodyPr rtlCol="0"/>
          <a:lstStyle/>
          <a:p>
            <a:endParaRPr lang="id-ID"/>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transition spd="slow">
    <p:wheel spokes="8"/>
    <p:sndAc>
      <p:stSnd>
        <p:snd r:embed="rId1" name="chimes.wav" builtIn="1"/>
      </p:stSnd>
    </p:sndAc>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1D3602F8-BA9C-4029-95FB-A98213D6C8C9}" type="datetimeFigureOut">
              <a:rPr lang="id-ID" smtClean="0"/>
              <a:pPr/>
              <a:t>25/01/2011</a:t>
            </a:fld>
            <a:endParaRPr lang="id-ID"/>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id-ID"/>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16062B13-39B0-473C-8A85-E61B91BE84D2}"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ransition spd="slow">
    <p:wheel spokes="8"/>
    <p:sndAc>
      <p:stSnd>
        <p:snd r:embed="rId13" name="chimes.wav" builtIn="1"/>
      </p:stSnd>
    </p:sndAc>
  </p:transition>
  <p:timing>
    <p:tnLst>
      <p:par>
        <p:cTn id="1" dur="indefinite" restart="never" nodeType="tmRoot"/>
      </p:par>
    </p:tnLst>
  </p:timing>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audio" Target="../media/audio1.wav"/><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8.xml"/></Relationships>
</file>

<file path=ppt/slides/_rels/slide30.xml.rels><?xml version="1.0" encoding="UTF-8" standalone="yes"?>
<Relationships xmlns="http://schemas.openxmlformats.org/package/2006/relationships"><Relationship Id="rId3" Type="http://schemas.openxmlformats.org/officeDocument/2006/relationships/image" Target="../media/image17.emf"/><Relationship Id="rId2" Type="http://schemas.openxmlformats.org/officeDocument/2006/relationships/audio" Target="../media/audio1.wav"/><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3" Type="http://schemas.openxmlformats.org/officeDocument/2006/relationships/image" Target="../media/image18.emf"/><Relationship Id="rId2" Type="http://schemas.openxmlformats.org/officeDocument/2006/relationships/audio" Target="../media/audio1.wav"/><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3" Type="http://schemas.openxmlformats.org/officeDocument/2006/relationships/image" Target="../media/image19.emf"/><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20.emf"/><Relationship Id="rId2" Type="http://schemas.openxmlformats.org/officeDocument/2006/relationships/audio" Target="../media/audio1.wav"/><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3" Type="http://schemas.openxmlformats.org/officeDocument/2006/relationships/image" Target="../media/image21.emf"/><Relationship Id="rId2" Type="http://schemas.openxmlformats.org/officeDocument/2006/relationships/audio" Target="../media/audio1.wav"/><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22.emf"/><Relationship Id="rId2" Type="http://schemas.openxmlformats.org/officeDocument/2006/relationships/audio" Target="../media/audio1.wav"/><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3" Type="http://schemas.openxmlformats.org/officeDocument/2006/relationships/image" Target="../media/image23.emf"/><Relationship Id="rId2" Type="http://schemas.openxmlformats.org/officeDocument/2006/relationships/audio" Target="../media/audio1.wav"/><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3" Type="http://schemas.openxmlformats.org/officeDocument/2006/relationships/image" Target="../media/image24.emf"/><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25.emf"/><Relationship Id="rId7" Type="http://schemas.openxmlformats.org/officeDocument/2006/relationships/image" Target="../media/image29.emf"/><Relationship Id="rId2" Type="http://schemas.openxmlformats.org/officeDocument/2006/relationships/audio" Target="../media/audio1.wav"/><Relationship Id="rId1" Type="http://schemas.openxmlformats.org/officeDocument/2006/relationships/slideLayout" Target="../slideLayouts/slideLayout5.xml"/><Relationship Id="rId6" Type="http://schemas.openxmlformats.org/officeDocument/2006/relationships/image" Target="../media/image28.emf"/><Relationship Id="rId5" Type="http://schemas.openxmlformats.org/officeDocument/2006/relationships/image" Target="../media/image27.emf"/><Relationship Id="rId4" Type="http://schemas.openxmlformats.org/officeDocument/2006/relationships/image" Target="../media/image26.emf"/></Relationships>
</file>

<file path=ppt/slides/_rels/slide44.xml.rels><?xml version="1.0" encoding="UTF-8" standalone="yes"?>
<Relationships xmlns="http://schemas.openxmlformats.org/package/2006/relationships"><Relationship Id="rId3" Type="http://schemas.openxmlformats.org/officeDocument/2006/relationships/image" Target="../media/image30.emf"/><Relationship Id="rId2" Type="http://schemas.openxmlformats.org/officeDocument/2006/relationships/audio" Target="../media/audio1.wav"/><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3" Type="http://schemas.openxmlformats.org/officeDocument/2006/relationships/image" Target="../media/image31.emf"/><Relationship Id="rId2" Type="http://schemas.openxmlformats.org/officeDocument/2006/relationships/audio" Target="../media/audio1.wav"/><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32.emf"/><Relationship Id="rId2" Type="http://schemas.openxmlformats.org/officeDocument/2006/relationships/audio" Target="../media/audio1.wav"/><Relationship Id="rId1" Type="http://schemas.openxmlformats.org/officeDocument/2006/relationships/slideLayout" Target="../slideLayouts/slideLayout4.xml"/></Relationships>
</file>

<file path=ppt/slides/_rels/slide49.xml.rels><?xml version="1.0" encoding="UTF-8" standalone="yes"?>
<Relationships xmlns="http://schemas.openxmlformats.org/package/2006/relationships"><Relationship Id="rId3" Type="http://schemas.openxmlformats.org/officeDocument/2006/relationships/image" Target="../media/image33.emf"/><Relationship Id="rId2" Type="http://schemas.openxmlformats.org/officeDocument/2006/relationships/audio" Target="../media/audio1.wav"/><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audio" Target="../media/audio1.wav"/><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type="body" idx="1"/>
          </p:nvPr>
        </p:nvSpPr>
        <p:spPr/>
        <p:txBody>
          <a:bodyPr>
            <a:normAutofit fontScale="92500" lnSpcReduction="20000"/>
          </a:bodyPr>
          <a:lstStyle/>
          <a:p>
            <a:r>
              <a:rPr lang="id-ID" sz="4000" dirty="0" smtClean="0"/>
              <a:t>Oleh:SUSI FERAWATI</a:t>
            </a:r>
          </a:p>
          <a:p>
            <a:r>
              <a:rPr lang="id-ID" sz="4000" dirty="0" smtClean="0"/>
              <a:t>NIM:0901125226</a:t>
            </a:r>
          </a:p>
          <a:p>
            <a:r>
              <a:rPr lang="id-ID" sz="4000" dirty="0" smtClean="0"/>
              <a:t>Kelas :3 H</a:t>
            </a:r>
          </a:p>
        </p:txBody>
      </p:sp>
      <p:sp>
        <p:nvSpPr>
          <p:cNvPr id="2" name="Title 1"/>
          <p:cNvSpPr>
            <a:spLocks noGrp="1"/>
          </p:cNvSpPr>
          <p:nvPr>
            <p:ph type="title"/>
          </p:nvPr>
        </p:nvSpPr>
        <p:spPr/>
        <p:txBody>
          <a:bodyPr>
            <a:normAutofit fontScale="90000"/>
          </a:bodyPr>
          <a:lstStyle/>
          <a:p>
            <a:r>
              <a:rPr lang="id-ID" sz="5400" dirty="0">
                <a:latin typeface="Times New Roman" pitchFamily="18" charset="0"/>
                <a:cs typeface="Times New Roman" pitchFamily="18" charset="0"/>
              </a:rPr>
              <a:t/>
            </a:r>
            <a:br>
              <a:rPr lang="id-ID" sz="5400" dirty="0">
                <a:latin typeface="Times New Roman" pitchFamily="18" charset="0"/>
                <a:cs typeface="Times New Roman" pitchFamily="18" charset="0"/>
              </a:rPr>
            </a:br>
            <a:r>
              <a:rPr lang="en-US" sz="6000" b="1" dirty="0">
                <a:latin typeface="Times New Roman" pitchFamily="18" charset="0"/>
                <a:cs typeface="Times New Roman" pitchFamily="18" charset="0"/>
              </a:rPr>
              <a:t>MICROSOFT WORD</a:t>
            </a:r>
            <a:r>
              <a:rPr lang="id-ID" sz="5400" dirty="0">
                <a:latin typeface="Times New Roman" pitchFamily="18" charset="0"/>
                <a:cs typeface="Times New Roman" pitchFamily="18" charset="0"/>
              </a:rPr>
              <a:t/>
            </a:r>
            <a:br>
              <a:rPr lang="id-ID" sz="5400" dirty="0">
                <a:latin typeface="Times New Roman" pitchFamily="18" charset="0"/>
                <a:cs typeface="Times New Roman" pitchFamily="18" charset="0"/>
              </a:rPr>
            </a:br>
            <a:endParaRPr lang="id-ID" sz="5400" dirty="0">
              <a:latin typeface="Times New Roman" pitchFamily="18" charset="0"/>
              <a:cs typeface="Times New Roman" pitchFamily="18" charset="0"/>
            </a:endParaRPr>
          </a:p>
        </p:txBody>
      </p:sp>
    </p:spTree>
  </p:cSld>
  <p:clrMapOvr>
    <a:masterClrMapping/>
  </p:clrMapOvr>
  <p:transition spd="slow">
    <p:wheel spokes="8"/>
    <p:sndAc>
      <p:stSnd>
        <p:snd r:embed="rId3" name="chimes.wav" builtIn="1"/>
      </p:stSnd>
    </p:sndAc>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285860"/>
            <a:ext cx="8153400" cy="5286412"/>
          </a:xfrm>
        </p:spPr>
        <p:txBody>
          <a:bodyPr>
            <a:noAutofit/>
          </a:bodyPr>
          <a:lstStyle/>
          <a:p>
            <a:r>
              <a:rPr lang="en-US" sz="2000" dirty="0" smtClean="0"/>
              <a:t>• Ruler, </a:t>
            </a:r>
            <a:r>
              <a:rPr lang="en-US" sz="2300" dirty="0" err="1" smtClean="0"/>
              <a:t>sesuai</a:t>
            </a:r>
            <a:r>
              <a:rPr lang="en-US" sz="2000" dirty="0" smtClean="0"/>
              <a:t> </a:t>
            </a:r>
            <a:r>
              <a:rPr lang="en-US" sz="2000" dirty="0" err="1" smtClean="0"/>
              <a:t>dengan</a:t>
            </a:r>
            <a:r>
              <a:rPr lang="en-US" sz="2000" dirty="0" smtClean="0"/>
              <a:t> </a:t>
            </a:r>
            <a:r>
              <a:rPr lang="en-US" sz="2000" dirty="0" err="1" smtClean="0"/>
              <a:t>namanya</a:t>
            </a:r>
            <a:r>
              <a:rPr lang="en-US" sz="2000" dirty="0" smtClean="0"/>
              <a:t>, </a:t>
            </a:r>
            <a:r>
              <a:rPr lang="en-US" sz="2000" dirty="0" err="1" smtClean="0"/>
              <a:t>bagian</a:t>
            </a:r>
            <a:r>
              <a:rPr lang="en-US" sz="2000" dirty="0" smtClean="0"/>
              <a:t> </a:t>
            </a:r>
            <a:r>
              <a:rPr lang="en-US" sz="2000" dirty="0" err="1" smtClean="0"/>
              <a:t>ini</a:t>
            </a:r>
            <a:r>
              <a:rPr lang="en-US" sz="2000" dirty="0" smtClean="0"/>
              <a:t> </a:t>
            </a:r>
            <a:r>
              <a:rPr lang="en-US" sz="2000" dirty="0" err="1" smtClean="0"/>
              <a:t>berfungsi</a:t>
            </a:r>
            <a:r>
              <a:rPr lang="en-US" sz="2000" dirty="0" smtClean="0"/>
              <a:t> </a:t>
            </a:r>
            <a:r>
              <a:rPr lang="en-US" sz="2000" dirty="0" err="1" smtClean="0"/>
              <a:t>sebagai</a:t>
            </a:r>
            <a:r>
              <a:rPr lang="en-US" sz="2000" dirty="0" smtClean="0"/>
              <a:t> </a:t>
            </a:r>
            <a:r>
              <a:rPr lang="en-US" sz="2000" dirty="0" err="1" smtClean="0"/>
              <a:t>alat</a:t>
            </a:r>
            <a:r>
              <a:rPr lang="en-US" sz="2000" dirty="0" smtClean="0"/>
              <a:t> bantu </a:t>
            </a:r>
            <a:r>
              <a:rPr lang="en-US" sz="2000" dirty="0" err="1" smtClean="0"/>
              <a:t>dalam</a:t>
            </a:r>
            <a:r>
              <a:rPr lang="id-ID" sz="2000" dirty="0" smtClean="0"/>
              <a:t/>
            </a:r>
            <a:br>
              <a:rPr lang="id-ID" sz="2000" dirty="0" smtClean="0"/>
            </a:br>
            <a:r>
              <a:rPr lang="en-US" sz="2000" dirty="0" err="1" smtClean="0"/>
              <a:t>penentuan</a:t>
            </a:r>
            <a:r>
              <a:rPr lang="en-US" sz="2000" dirty="0" smtClean="0"/>
              <a:t> margin (</a:t>
            </a:r>
            <a:r>
              <a:rPr lang="en-US" sz="2000" dirty="0" err="1" smtClean="0"/>
              <a:t>batas</a:t>
            </a:r>
            <a:r>
              <a:rPr lang="en-US" sz="2000" dirty="0" smtClean="0"/>
              <a:t>) </a:t>
            </a:r>
            <a:r>
              <a:rPr lang="en-US" sz="2000" dirty="0" err="1" smtClean="0"/>
              <a:t>dari</a:t>
            </a:r>
            <a:r>
              <a:rPr lang="en-US" sz="2000" dirty="0" smtClean="0"/>
              <a:t> </a:t>
            </a:r>
            <a:r>
              <a:rPr lang="en-US" sz="2000" dirty="0" err="1" smtClean="0"/>
              <a:t>lembar</a:t>
            </a:r>
            <a:r>
              <a:rPr lang="en-US" sz="2000" dirty="0" smtClean="0"/>
              <a:t> </a:t>
            </a:r>
            <a:r>
              <a:rPr lang="en-US" sz="2000" dirty="0" err="1" smtClean="0"/>
              <a:t>kerja</a:t>
            </a:r>
            <a:r>
              <a:rPr lang="en-US" sz="2000" dirty="0" smtClean="0"/>
              <a:t>. </a:t>
            </a:r>
            <a:r>
              <a:rPr lang="en-US" sz="2000" dirty="0" err="1" smtClean="0"/>
              <a:t>Apakah</a:t>
            </a:r>
            <a:r>
              <a:rPr lang="en-US" sz="2000" dirty="0" smtClean="0"/>
              <a:t> </a:t>
            </a:r>
            <a:r>
              <a:rPr lang="en-US" sz="2000" dirty="0" err="1" smtClean="0"/>
              <a:t>batas</a:t>
            </a:r>
            <a:r>
              <a:rPr lang="en-US" sz="2000" dirty="0" smtClean="0"/>
              <a:t> </a:t>
            </a:r>
            <a:r>
              <a:rPr lang="en-US" sz="2000" dirty="0" err="1" smtClean="0"/>
              <a:t>kiri,kanan</a:t>
            </a:r>
            <a:r>
              <a:rPr lang="en-US" sz="2000" dirty="0" smtClean="0"/>
              <a:t>,</a:t>
            </a:r>
            <a:r>
              <a:rPr lang="id-ID" sz="2000" dirty="0" smtClean="0"/>
              <a:t/>
            </a:r>
            <a:br>
              <a:rPr lang="id-ID" sz="2000" dirty="0" smtClean="0"/>
            </a:br>
            <a:r>
              <a:rPr lang="en-US" sz="2000" dirty="0" smtClean="0"/>
              <a:t>paragraph </a:t>
            </a:r>
            <a:r>
              <a:rPr lang="en-US" sz="2000" dirty="0" err="1" smtClean="0"/>
              <a:t>dan</a:t>
            </a:r>
            <a:r>
              <a:rPr lang="en-US" sz="2000" dirty="0" smtClean="0"/>
              <a:t> lain-lain. Ruler </a:t>
            </a:r>
            <a:r>
              <a:rPr lang="en-US" sz="2000" dirty="0" err="1" smtClean="0"/>
              <a:t>ini</a:t>
            </a:r>
            <a:r>
              <a:rPr lang="en-US" sz="2000" dirty="0" smtClean="0"/>
              <a:t> </a:t>
            </a:r>
            <a:r>
              <a:rPr lang="en-US" sz="2000" dirty="0" err="1" smtClean="0"/>
              <a:t>dapat</a:t>
            </a:r>
            <a:r>
              <a:rPr lang="en-US" sz="2000" dirty="0" smtClean="0"/>
              <a:t> </a:t>
            </a:r>
            <a:r>
              <a:rPr lang="en-US" sz="2000" dirty="0" err="1" smtClean="0"/>
              <a:t>kita</a:t>
            </a:r>
            <a:r>
              <a:rPr lang="en-US" sz="2000" dirty="0" smtClean="0"/>
              <a:t> </a:t>
            </a:r>
            <a:r>
              <a:rPr lang="en-US" sz="2000" dirty="0" err="1" smtClean="0"/>
              <a:t>atur</a:t>
            </a:r>
            <a:r>
              <a:rPr lang="en-US" sz="2000" dirty="0" smtClean="0"/>
              <a:t> </a:t>
            </a:r>
            <a:r>
              <a:rPr lang="en-US" sz="2000" dirty="0" err="1" smtClean="0"/>
              <a:t>ukurannya</a:t>
            </a:r>
            <a:r>
              <a:rPr lang="en-US" sz="2000" dirty="0" smtClean="0"/>
              <a:t>, </a:t>
            </a:r>
            <a:r>
              <a:rPr lang="en-US" sz="2000" dirty="0" err="1" smtClean="0"/>
              <a:t>apakah</a:t>
            </a:r>
            <a:r>
              <a:rPr lang="id-ID" sz="2000" dirty="0" smtClean="0"/>
              <a:t/>
            </a:r>
            <a:br>
              <a:rPr lang="id-ID" sz="2000" dirty="0" smtClean="0"/>
            </a:br>
            <a:r>
              <a:rPr lang="en-US" sz="2000" dirty="0" smtClean="0"/>
              <a:t>centimeter, </a:t>
            </a:r>
            <a:r>
              <a:rPr lang="en-US" sz="2000" dirty="0" err="1" smtClean="0"/>
              <a:t>inchi</a:t>
            </a:r>
            <a:r>
              <a:rPr lang="en-US" sz="2000" dirty="0" smtClean="0"/>
              <a:t>, millimeter, points </a:t>
            </a:r>
            <a:r>
              <a:rPr lang="en-US" sz="2000" dirty="0" err="1" smtClean="0"/>
              <a:t>atau</a:t>
            </a:r>
            <a:r>
              <a:rPr lang="en-US" sz="2000" dirty="0" smtClean="0"/>
              <a:t> pica. </a:t>
            </a:r>
            <a:r>
              <a:rPr lang="en-US" sz="2000" dirty="0" err="1" smtClean="0"/>
              <a:t>Untuk</a:t>
            </a:r>
            <a:r>
              <a:rPr lang="en-US" sz="2000" dirty="0" smtClean="0"/>
              <a:t> </a:t>
            </a:r>
            <a:r>
              <a:rPr lang="en-US" sz="2000" dirty="0" err="1" smtClean="0"/>
              <a:t>menentukan</a:t>
            </a:r>
            <a:r>
              <a:rPr lang="en-US" sz="2000" dirty="0" smtClean="0"/>
              <a:t> </a:t>
            </a:r>
            <a:r>
              <a:rPr lang="en-US" sz="2000" dirty="0" err="1" smtClean="0"/>
              <a:t>ukuran</a:t>
            </a:r>
            <a:r>
              <a:rPr lang="en-US" sz="2000" dirty="0" smtClean="0"/>
              <a:t> </a:t>
            </a:r>
            <a:r>
              <a:rPr lang="en-US" sz="2000" dirty="0" err="1" smtClean="0"/>
              <a:t>ini</a:t>
            </a:r>
            <a:r>
              <a:rPr lang="id-ID" sz="2000" dirty="0" smtClean="0"/>
              <a:t/>
            </a:r>
            <a:br>
              <a:rPr lang="id-ID" sz="2000" dirty="0" smtClean="0"/>
            </a:br>
            <a:r>
              <a:rPr lang="en-US" sz="2000" dirty="0" err="1" smtClean="0"/>
              <a:t>dapat</a:t>
            </a:r>
            <a:r>
              <a:rPr lang="en-US" sz="2000" dirty="0" smtClean="0"/>
              <a:t> </a:t>
            </a:r>
            <a:r>
              <a:rPr lang="en-US" sz="2000" dirty="0" err="1" smtClean="0"/>
              <a:t>dilakukan</a:t>
            </a:r>
            <a:r>
              <a:rPr lang="en-US" sz="2000" dirty="0" smtClean="0"/>
              <a:t> </a:t>
            </a:r>
            <a:r>
              <a:rPr lang="en-US" sz="2000" dirty="0" err="1" smtClean="0"/>
              <a:t>dengan</a:t>
            </a:r>
            <a:r>
              <a:rPr lang="en-US" sz="2000" dirty="0" smtClean="0"/>
              <a:t> </a:t>
            </a:r>
            <a:r>
              <a:rPr lang="en-US" sz="2000" dirty="0" err="1" smtClean="0"/>
              <a:t>cara</a:t>
            </a:r>
            <a:r>
              <a:rPr lang="en-US" sz="2000" dirty="0" smtClean="0"/>
              <a:t> : </a:t>
            </a:r>
            <a:r>
              <a:rPr lang="en-US" sz="2000" dirty="0" err="1" smtClean="0"/>
              <a:t>Klik</a:t>
            </a:r>
            <a:r>
              <a:rPr lang="en-US" sz="2000" dirty="0" smtClean="0"/>
              <a:t> menu tool, </a:t>
            </a:r>
            <a:r>
              <a:rPr lang="en-US" sz="2000" dirty="0" err="1" smtClean="0"/>
              <a:t>lalu</a:t>
            </a:r>
            <a:r>
              <a:rPr lang="en-US" sz="2000" dirty="0" smtClean="0"/>
              <a:t> </a:t>
            </a:r>
            <a:r>
              <a:rPr lang="en-US" sz="2000" dirty="0" err="1" smtClean="0"/>
              <a:t>klik</a:t>
            </a:r>
            <a:r>
              <a:rPr lang="en-US" sz="2000" dirty="0" smtClean="0"/>
              <a:t> Options </a:t>
            </a:r>
            <a:r>
              <a:rPr lang="en-US" sz="2000" dirty="0" err="1" smtClean="0"/>
              <a:t>pada</a:t>
            </a:r>
            <a:r>
              <a:rPr lang="en-US" sz="2000" dirty="0" smtClean="0"/>
              <a:t> </a:t>
            </a:r>
            <a:r>
              <a:rPr lang="en-US" sz="2000" dirty="0" err="1" smtClean="0"/>
              <a:t>kotak</a:t>
            </a:r>
            <a:r>
              <a:rPr lang="id-ID" sz="2000" dirty="0" smtClean="0"/>
              <a:t/>
            </a:r>
            <a:br>
              <a:rPr lang="id-ID" sz="2000" dirty="0" smtClean="0"/>
            </a:br>
            <a:r>
              <a:rPr lang="en-US" sz="2000" dirty="0" smtClean="0"/>
              <a:t>dialog option </a:t>
            </a:r>
            <a:r>
              <a:rPr lang="en-US" sz="2000" dirty="0" err="1" smtClean="0"/>
              <a:t>klik</a:t>
            </a:r>
            <a:r>
              <a:rPr lang="en-US" sz="2000" dirty="0" smtClean="0"/>
              <a:t> general </a:t>
            </a:r>
            <a:r>
              <a:rPr lang="en-US" sz="2000" dirty="0" err="1" smtClean="0"/>
              <a:t>pada</a:t>
            </a:r>
            <a:r>
              <a:rPr lang="en-US" sz="2000" dirty="0" smtClean="0"/>
              <a:t> </a:t>
            </a:r>
            <a:r>
              <a:rPr lang="en-US" sz="2000" dirty="0" err="1" smtClean="0"/>
              <a:t>kotak</a:t>
            </a:r>
            <a:r>
              <a:rPr lang="en-US" sz="2000" dirty="0" smtClean="0"/>
              <a:t> </a:t>
            </a:r>
            <a:r>
              <a:rPr lang="en-US" sz="2000" dirty="0" err="1" smtClean="0"/>
              <a:t>pilihan</a:t>
            </a:r>
            <a:r>
              <a:rPr lang="en-US" sz="2000" dirty="0" smtClean="0"/>
              <a:t> measurement units </a:t>
            </a:r>
            <a:r>
              <a:rPr lang="en-US" sz="2000" dirty="0" err="1" smtClean="0"/>
              <a:t>tentukan</a:t>
            </a:r>
            <a:r>
              <a:rPr lang="id-ID" sz="2000" dirty="0" smtClean="0"/>
              <a:t/>
            </a:r>
            <a:br>
              <a:rPr lang="id-ID" sz="2000" dirty="0" smtClean="0"/>
            </a:br>
            <a:r>
              <a:rPr lang="en-US" sz="2000" dirty="0" err="1" smtClean="0"/>
              <a:t>jenis</a:t>
            </a:r>
            <a:r>
              <a:rPr lang="en-US" sz="2000" dirty="0" smtClean="0"/>
              <a:t> </a:t>
            </a:r>
            <a:r>
              <a:rPr lang="en-US" sz="2000" dirty="0" err="1" smtClean="0"/>
              <a:t>pengukuran</a:t>
            </a:r>
            <a:r>
              <a:rPr lang="en-US" sz="2000" dirty="0" smtClean="0"/>
              <a:t> yang </a:t>
            </a:r>
            <a:r>
              <a:rPr lang="en-US" sz="2000" dirty="0" err="1" smtClean="0"/>
              <a:t>diinginkan</a:t>
            </a:r>
            <a:r>
              <a:rPr lang="en-US" sz="2000" dirty="0" smtClean="0"/>
              <a:t>, </a:t>
            </a:r>
            <a:r>
              <a:rPr lang="en-US" sz="2000" dirty="0" err="1" smtClean="0"/>
              <a:t>lalu</a:t>
            </a:r>
            <a:r>
              <a:rPr lang="en-US" sz="2000" dirty="0" smtClean="0"/>
              <a:t> </a:t>
            </a:r>
            <a:r>
              <a:rPr lang="en-US" sz="2000" dirty="0" err="1" smtClean="0"/>
              <a:t>klik</a:t>
            </a:r>
            <a:r>
              <a:rPr lang="en-US" sz="2000" dirty="0" smtClean="0"/>
              <a:t> OK.</a:t>
            </a:r>
            <a:r>
              <a:rPr lang="id-ID" sz="2000" dirty="0" smtClean="0"/>
              <a:t/>
            </a:r>
            <a:br>
              <a:rPr lang="id-ID" sz="2000" dirty="0" smtClean="0"/>
            </a:br>
            <a:r>
              <a:rPr lang="en-US" sz="2000" dirty="0" smtClean="0"/>
              <a:t>• Scrollbar, </a:t>
            </a:r>
            <a:r>
              <a:rPr lang="en-US" sz="2000" dirty="0" err="1" smtClean="0"/>
              <a:t>berfungsi</a:t>
            </a:r>
            <a:r>
              <a:rPr lang="en-US" sz="2000" dirty="0" smtClean="0"/>
              <a:t> </a:t>
            </a:r>
            <a:r>
              <a:rPr lang="en-US" sz="2000" dirty="0" err="1" smtClean="0"/>
              <a:t>untuk</a:t>
            </a:r>
            <a:r>
              <a:rPr lang="en-US" sz="2000" dirty="0" smtClean="0"/>
              <a:t> </a:t>
            </a:r>
            <a:r>
              <a:rPr lang="en-US" sz="2000" dirty="0" err="1" smtClean="0"/>
              <a:t>menggeser</a:t>
            </a:r>
            <a:r>
              <a:rPr lang="en-US" sz="2000" dirty="0" smtClean="0"/>
              <a:t> </a:t>
            </a:r>
            <a:r>
              <a:rPr lang="en-US" sz="2000" dirty="0" err="1" smtClean="0"/>
              <a:t>layar</a:t>
            </a:r>
            <a:r>
              <a:rPr lang="en-US" sz="2000" dirty="0" smtClean="0"/>
              <a:t> </a:t>
            </a:r>
            <a:r>
              <a:rPr lang="en-US" sz="2000" dirty="0" err="1" smtClean="0"/>
              <a:t>kerja</a:t>
            </a:r>
            <a:r>
              <a:rPr lang="en-US" sz="2000" dirty="0" smtClean="0"/>
              <a:t>. </a:t>
            </a:r>
            <a:r>
              <a:rPr lang="en-US" sz="2000" dirty="0" err="1" smtClean="0"/>
              <a:t>Jika</a:t>
            </a:r>
            <a:r>
              <a:rPr lang="en-US" sz="2000" dirty="0" smtClean="0"/>
              <a:t> </a:t>
            </a:r>
            <a:r>
              <a:rPr lang="en-US" sz="2000" dirty="0" err="1" smtClean="0"/>
              <a:t>menggeser</a:t>
            </a:r>
            <a:r>
              <a:rPr lang="en-US" sz="2000" dirty="0" smtClean="0"/>
              <a:t> </a:t>
            </a:r>
            <a:r>
              <a:rPr lang="en-US" sz="2000" dirty="0" err="1" smtClean="0"/>
              <a:t>layar</a:t>
            </a:r>
            <a:r>
              <a:rPr lang="en-US" sz="2000" dirty="0" smtClean="0"/>
              <a:t> </a:t>
            </a:r>
            <a:r>
              <a:rPr lang="en-US" sz="2000" dirty="0" err="1" smtClean="0"/>
              <a:t>kerja</a:t>
            </a:r>
            <a:r>
              <a:rPr lang="id-ID" sz="2000" dirty="0" smtClean="0"/>
              <a:t/>
            </a:r>
            <a:br>
              <a:rPr lang="id-ID" sz="2000" dirty="0" smtClean="0"/>
            </a:br>
            <a:r>
              <a:rPr lang="en-US" sz="2000" dirty="0" err="1" smtClean="0"/>
              <a:t>ke</a:t>
            </a:r>
            <a:r>
              <a:rPr lang="en-US" sz="2000" dirty="0" smtClean="0"/>
              <a:t> </a:t>
            </a:r>
            <a:r>
              <a:rPr lang="en-US" sz="2000" dirty="0" err="1" smtClean="0"/>
              <a:t>kiri</a:t>
            </a:r>
            <a:r>
              <a:rPr lang="en-US" sz="2000" dirty="0" smtClean="0"/>
              <a:t> </a:t>
            </a:r>
            <a:r>
              <a:rPr lang="en-US" sz="2000" dirty="0" err="1" smtClean="0"/>
              <a:t>atau</a:t>
            </a:r>
            <a:r>
              <a:rPr lang="en-US" sz="2000" dirty="0" smtClean="0"/>
              <a:t> </a:t>
            </a:r>
            <a:r>
              <a:rPr lang="en-US" sz="2000" dirty="0" err="1" smtClean="0"/>
              <a:t>ke</a:t>
            </a:r>
            <a:r>
              <a:rPr lang="en-US" sz="2000" dirty="0" smtClean="0"/>
              <a:t> </a:t>
            </a:r>
            <a:r>
              <a:rPr lang="en-US" sz="2000" dirty="0" err="1" smtClean="0"/>
              <a:t>kanan</a:t>
            </a:r>
            <a:r>
              <a:rPr lang="en-US" sz="2000" dirty="0" smtClean="0"/>
              <a:t> </a:t>
            </a:r>
            <a:r>
              <a:rPr lang="en-US" sz="2000" dirty="0" err="1" smtClean="0"/>
              <a:t>gunakan</a:t>
            </a:r>
            <a:r>
              <a:rPr lang="en-US" sz="2000" dirty="0" smtClean="0"/>
              <a:t> horizontal scroll bar, </a:t>
            </a:r>
            <a:r>
              <a:rPr lang="en-US" sz="2000" dirty="0" err="1" smtClean="0"/>
              <a:t>atau</a:t>
            </a:r>
            <a:r>
              <a:rPr lang="en-US" sz="2000" dirty="0" smtClean="0"/>
              <a:t> </a:t>
            </a:r>
            <a:r>
              <a:rPr lang="en-US" sz="2000" dirty="0" err="1" smtClean="0"/>
              <a:t>menggeser</a:t>
            </a:r>
            <a:r>
              <a:rPr lang="en-US" sz="2000" dirty="0" smtClean="0"/>
              <a:t> </a:t>
            </a:r>
            <a:r>
              <a:rPr lang="en-US" sz="2000" dirty="0" err="1" smtClean="0"/>
              <a:t>layar</a:t>
            </a:r>
            <a:r>
              <a:rPr lang="id-ID" sz="2000" dirty="0" smtClean="0"/>
              <a:t/>
            </a:r>
            <a:br>
              <a:rPr lang="id-ID" sz="2000" dirty="0" smtClean="0"/>
            </a:br>
            <a:r>
              <a:rPr lang="en-US" sz="2000" dirty="0" err="1" smtClean="0"/>
              <a:t>kerja</a:t>
            </a:r>
            <a:r>
              <a:rPr lang="en-US" sz="2000" dirty="0" smtClean="0"/>
              <a:t> </a:t>
            </a:r>
            <a:r>
              <a:rPr lang="en-US" sz="2000" dirty="0" err="1" smtClean="0"/>
              <a:t>ke</a:t>
            </a:r>
            <a:r>
              <a:rPr lang="en-US" sz="2000" dirty="0" smtClean="0"/>
              <a:t> </a:t>
            </a:r>
            <a:r>
              <a:rPr lang="en-US" sz="2000" dirty="0" err="1" smtClean="0"/>
              <a:t>atas</a:t>
            </a:r>
            <a:r>
              <a:rPr lang="en-US" sz="2000" dirty="0" smtClean="0"/>
              <a:t> </a:t>
            </a:r>
            <a:r>
              <a:rPr lang="en-US" sz="2000" dirty="0" err="1" smtClean="0"/>
              <a:t>dan</a:t>
            </a:r>
            <a:r>
              <a:rPr lang="en-US" sz="2000" dirty="0" smtClean="0"/>
              <a:t> </a:t>
            </a:r>
            <a:r>
              <a:rPr lang="en-US" sz="2000" dirty="0" err="1" smtClean="0"/>
              <a:t>ke</a:t>
            </a:r>
            <a:r>
              <a:rPr lang="en-US" sz="2000" dirty="0" smtClean="0"/>
              <a:t> </a:t>
            </a:r>
            <a:r>
              <a:rPr lang="en-US" sz="2000" dirty="0" err="1" smtClean="0"/>
              <a:t>bawah</a:t>
            </a:r>
            <a:r>
              <a:rPr lang="en-US" sz="2000" dirty="0" smtClean="0"/>
              <a:t> </a:t>
            </a:r>
            <a:r>
              <a:rPr lang="en-US" sz="2000" dirty="0" err="1" smtClean="0"/>
              <a:t>gunakan</a:t>
            </a:r>
            <a:r>
              <a:rPr lang="en-US" sz="2000" dirty="0" smtClean="0"/>
              <a:t> vertical scroll </a:t>
            </a:r>
            <a:endParaRPr lang="id-ID" sz="2000" dirty="0"/>
          </a:p>
        </p:txBody>
      </p:sp>
    </p:spTree>
  </p:cSld>
  <p:clrMapOvr>
    <a:masterClrMapping/>
  </p:clrMapOvr>
  <p:transition spd="slow">
    <p:strips dir="ru"/>
    <p:sndAc>
      <p:stSnd>
        <p:snd r:embed="rId2" name="chimes.wav" builtIn="1"/>
      </p:stSnd>
    </p:sndAc>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t>Bekerja</a:t>
            </a:r>
            <a:r>
              <a:rPr lang="en-US" b="1" dirty="0" smtClean="0"/>
              <a:t> </a:t>
            </a:r>
            <a:r>
              <a:rPr lang="en-US" b="1" dirty="0" err="1" smtClean="0"/>
              <a:t>Dengan</a:t>
            </a:r>
            <a:r>
              <a:rPr lang="en-US" b="1" dirty="0" smtClean="0"/>
              <a:t> Word 2000</a:t>
            </a:r>
            <a:endParaRPr lang="id-ID" dirty="0"/>
          </a:p>
        </p:txBody>
      </p:sp>
      <p:sp>
        <p:nvSpPr>
          <p:cNvPr id="3" name="Content Placeholder 2"/>
          <p:cNvSpPr>
            <a:spLocks noGrp="1"/>
          </p:cNvSpPr>
          <p:nvPr>
            <p:ph sz="quarter" idx="1"/>
          </p:nvPr>
        </p:nvSpPr>
        <p:spPr/>
        <p:txBody>
          <a:bodyPr>
            <a:normAutofit fontScale="47500" lnSpcReduction="20000"/>
          </a:bodyPr>
          <a:lstStyle/>
          <a:p>
            <a:pPr>
              <a:buNone/>
            </a:pPr>
            <a:r>
              <a:rPr lang="id-ID" b="1" dirty="0" smtClean="0"/>
              <a:t>		</a:t>
            </a:r>
            <a:r>
              <a:rPr lang="en-US" sz="4200" b="1" dirty="0" err="1" smtClean="0"/>
              <a:t>Membuat</a:t>
            </a:r>
            <a:r>
              <a:rPr lang="en-US" sz="4200" b="1" dirty="0" smtClean="0"/>
              <a:t> </a:t>
            </a:r>
            <a:r>
              <a:rPr lang="en-US" sz="4200" b="1" dirty="0" err="1" smtClean="0"/>
              <a:t>Dokumen</a:t>
            </a:r>
            <a:r>
              <a:rPr lang="en-US" sz="4200" b="1" dirty="0" smtClean="0"/>
              <a:t> </a:t>
            </a:r>
            <a:r>
              <a:rPr lang="en-US" sz="4200" b="1" dirty="0" err="1" smtClean="0"/>
              <a:t>Baru</a:t>
            </a:r>
            <a:endParaRPr lang="id-ID" sz="4200" b="1" dirty="0" smtClean="0"/>
          </a:p>
          <a:p>
            <a:pPr>
              <a:buNone/>
            </a:pPr>
            <a:endParaRPr lang="id-ID" dirty="0" smtClean="0"/>
          </a:p>
          <a:p>
            <a:pPr>
              <a:buNone/>
            </a:pPr>
            <a:r>
              <a:rPr lang="en-US" sz="3400" dirty="0" err="1" smtClean="0"/>
              <a:t>Sewaktu</a:t>
            </a:r>
            <a:r>
              <a:rPr lang="en-US" sz="3400" dirty="0" smtClean="0"/>
              <a:t> </a:t>
            </a:r>
            <a:r>
              <a:rPr lang="en-US" sz="3400" dirty="0" err="1" smtClean="0"/>
              <a:t>kita</a:t>
            </a:r>
            <a:r>
              <a:rPr lang="en-US" sz="3400" dirty="0" smtClean="0"/>
              <a:t> </a:t>
            </a:r>
            <a:r>
              <a:rPr lang="en-US" sz="3400" dirty="0" err="1" smtClean="0"/>
              <a:t>mengaktifkan</a:t>
            </a:r>
            <a:r>
              <a:rPr lang="en-US" sz="3400" dirty="0" smtClean="0"/>
              <a:t> program Word 2000 </a:t>
            </a:r>
            <a:r>
              <a:rPr lang="en-US" sz="3400" dirty="0" err="1" smtClean="0"/>
              <a:t>otomatis</a:t>
            </a:r>
            <a:r>
              <a:rPr lang="en-US" sz="3400" dirty="0" smtClean="0"/>
              <a:t> </a:t>
            </a:r>
            <a:r>
              <a:rPr lang="en-US" sz="3400" dirty="0" err="1" smtClean="0"/>
              <a:t>dibuka</a:t>
            </a:r>
            <a:r>
              <a:rPr lang="en-US" sz="3400" dirty="0" smtClean="0"/>
              <a:t> </a:t>
            </a:r>
            <a:r>
              <a:rPr lang="en-US" sz="3400" dirty="0" err="1" smtClean="0"/>
              <a:t>lembar</a:t>
            </a:r>
            <a:r>
              <a:rPr lang="en-US" sz="3400" dirty="0" smtClean="0"/>
              <a:t> </a:t>
            </a:r>
            <a:r>
              <a:rPr lang="en-US" sz="3400" dirty="0" err="1" smtClean="0"/>
              <a:t>kerja</a:t>
            </a:r>
            <a:endParaRPr lang="id-ID" sz="3400" dirty="0" smtClean="0"/>
          </a:p>
          <a:p>
            <a:pPr>
              <a:buNone/>
            </a:pPr>
            <a:r>
              <a:rPr lang="en-US" sz="3400" dirty="0" err="1" smtClean="0"/>
              <a:t>baru</a:t>
            </a:r>
            <a:r>
              <a:rPr lang="en-US" sz="3400" dirty="0" smtClean="0"/>
              <a:t> </a:t>
            </a:r>
            <a:r>
              <a:rPr lang="en-US" sz="3400" dirty="0" err="1" smtClean="0"/>
              <a:t>dengan</a:t>
            </a:r>
            <a:r>
              <a:rPr lang="en-US" sz="3400" dirty="0" smtClean="0"/>
              <a:t> </a:t>
            </a:r>
            <a:r>
              <a:rPr lang="en-US" sz="3400" dirty="0" err="1" smtClean="0"/>
              <a:t>nama</a:t>
            </a:r>
            <a:r>
              <a:rPr lang="en-US" sz="3400" dirty="0" smtClean="0"/>
              <a:t> document1. </a:t>
            </a:r>
            <a:r>
              <a:rPr lang="en-US" sz="3400" dirty="0" err="1" smtClean="0"/>
              <a:t>Untuk</a:t>
            </a:r>
            <a:r>
              <a:rPr lang="en-US" sz="3400" dirty="0" smtClean="0"/>
              <a:t> </a:t>
            </a:r>
            <a:r>
              <a:rPr lang="en-US" sz="3400" dirty="0" err="1" smtClean="0"/>
              <a:t>merubah</a:t>
            </a:r>
            <a:r>
              <a:rPr lang="en-US" sz="3400" dirty="0" smtClean="0"/>
              <a:t> </a:t>
            </a:r>
            <a:r>
              <a:rPr lang="en-US" sz="3400" dirty="0" err="1" smtClean="0"/>
              <a:t>nama</a:t>
            </a:r>
            <a:r>
              <a:rPr lang="en-US" sz="3400" dirty="0" smtClean="0"/>
              <a:t> </a:t>
            </a:r>
            <a:r>
              <a:rPr lang="en-US" sz="3400" dirty="0" err="1" smtClean="0"/>
              <a:t>ini</a:t>
            </a:r>
            <a:r>
              <a:rPr lang="en-US" sz="3400" dirty="0" smtClean="0"/>
              <a:t> </a:t>
            </a:r>
            <a:r>
              <a:rPr lang="en-US" sz="3400" dirty="0" err="1" smtClean="0"/>
              <a:t>dapat</a:t>
            </a:r>
            <a:r>
              <a:rPr lang="en-US" sz="3400" dirty="0" smtClean="0"/>
              <a:t> </a:t>
            </a:r>
            <a:r>
              <a:rPr lang="en-US" sz="3400" dirty="0" err="1" smtClean="0"/>
              <a:t>dilakukan</a:t>
            </a:r>
            <a:r>
              <a:rPr lang="en-US" sz="3400" dirty="0" smtClean="0"/>
              <a:t> </a:t>
            </a:r>
            <a:r>
              <a:rPr lang="en-US" sz="3400" dirty="0" err="1" smtClean="0"/>
              <a:t>pada</a:t>
            </a:r>
            <a:r>
              <a:rPr lang="en-US" sz="3400" dirty="0" smtClean="0"/>
              <a:t> </a:t>
            </a:r>
            <a:r>
              <a:rPr lang="en-US" sz="3400" dirty="0" err="1" smtClean="0"/>
              <a:t>saat</a:t>
            </a:r>
            <a:endParaRPr lang="id-ID" sz="3400" dirty="0" smtClean="0"/>
          </a:p>
          <a:p>
            <a:pPr>
              <a:buNone/>
            </a:pPr>
            <a:r>
              <a:rPr lang="en-US" sz="3400" dirty="0" err="1" smtClean="0"/>
              <a:t>penyimpanan</a:t>
            </a:r>
            <a:r>
              <a:rPr lang="en-US" sz="3400" dirty="0" smtClean="0"/>
              <a:t> </a:t>
            </a:r>
            <a:r>
              <a:rPr lang="en-US" sz="3400" dirty="0" err="1" smtClean="0"/>
              <a:t>lembar</a:t>
            </a:r>
            <a:r>
              <a:rPr lang="en-US" sz="3400" dirty="0" smtClean="0"/>
              <a:t> </a:t>
            </a:r>
            <a:r>
              <a:rPr lang="en-US" sz="3400" dirty="0" err="1" smtClean="0"/>
              <a:t>kerja</a:t>
            </a:r>
            <a:r>
              <a:rPr lang="en-US" sz="3400" dirty="0" smtClean="0"/>
              <a:t> </a:t>
            </a:r>
            <a:r>
              <a:rPr lang="en-US" sz="3400" dirty="0" err="1" smtClean="0"/>
              <a:t>ini</a:t>
            </a:r>
            <a:r>
              <a:rPr lang="en-US" sz="3400" dirty="0" smtClean="0"/>
              <a:t>. </a:t>
            </a:r>
            <a:r>
              <a:rPr lang="en-US" sz="3400" dirty="0" err="1" smtClean="0"/>
              <a:t>Lalu</a:t>
            </a:r>
            <a:r>
              <a:rPr lang="en-US" sz="3400" dirty="0" smtClean="0"/>
              <a:t> </a:t>
            </a:r>
            <a:r>
              <a:rPr lang="en-US" sz="3400" dirty="0" err="1" smtClean="0"/>
              <a:t>bagaimana</a:t>
            </a:r>
            <a:r>
              <a:rPr lang="en-US" sz="3400" dirty="0" smtClean="0"/>
              <a:t> </a:t>
            </a:r>
            <a:r>
              <a:rPr lang="en-US" sz="3400" dirty="0" err="1" smtClean="0"/>
              <a:t>caranya</a:t>
            </a:r>
            <a:r>
              <a:rPr lang="en-US" sz="3400" dirty="0" smtClean="0"/>
              <a:t> </a:t>
            </a:r>
            <a:r>
              <a:rPr lang="en-US" sz="3400" dirty="0" err="1" smtClean="0"/>
              <a:t>membuka</a:t>
            </a:r>
            <a:r>
              <a:rPr lang="en-US" sz="3400" dirty="0" smtClean="0"/>
              <a:t> </a:t>
            </a:r>
            <a:r>
              <a:rPr lang="en-US" sz="3400" dirty="0" err="1" smtClean="0"/>
              <a:t>lembar</a:t>
            </a:r>
            <a:r>
              <a:rPr lang="en-US" sz="3400" dirty="0" smtClean="0"/>
              <a:t> </a:t>
            </a:r>
            <a:r>
              <a:rPr lang="en-US" sz="3400" dirty="0" err="1" smtClean="0"/>
              <a:t>kerja</a:t>
            </a:r>
            <a:r>
              <a:rPr lang="en-US" sz="3400" dirty="0" smtClean="0"/>
              <a:t> </a:t>
            </a:r>
            <a:r>
              <a:rPr lang="en-US" sz="3400" dirty="0" err="1" smtClean="0"/>
              <a:t>baru</a:t>
            </a:r>
            <a:endParaRPr lang="id-ID" sz="3400" dirty="0" smtClean="0"/>
          </a:p>
          <a:p>
            <a:pPr>
              <a:buNone/>
            </a:pPr>
            <a:r>
              <a:rPr lang="en-US" sz="3400" dirty="0" err="1" smtClean="0"/>
              <a:t>disaat</a:t>
            </a:r>
            <a:r>
              <a:rPr lang="en-US" sz="3400" dirty="0" smtClean="0"/>
              <a:t> Word 2000 </a:t>
            </a:r>
            <a:r>
              <a:rPr lang="en-US" sz="3400" dirty="0" err="1" smtClean="0"/>
              <a:t>telah</a:t>
            </a:r>
            <a:r>
              <a:rPr lang="en-US" sz="3400" dirty="0" smtClean="0"/>
              <a:t> </a:t>
            </a:r>
            <a:r>
              <a:rPr lang="en-US" sz="3400" dirty="0" err="1" smtClean="0"/>
              <a:t>aktif</a:t>
            </a:r>
            <a:r>
              <a:rPr lang="en-US" sz="3400" dirty="0" smtClean="0"/>
              <a:t> (</a:t>
            </a:r>
            <a:r>
              <a:rPr lang="en-US" sz="3400" dirty="0" err="1" smtClean="0"/>
              <a:t>mengerjakan</a:t>
            </a:r>
            <a:r>
              <a:rPr lang="en-US" sz="3400" dirty="0" smtClean="0"/>
              <a:t> </a:t>
            </a:r>
            <a:r>
              <a:rPr lang="en-US" sz="3400" dirty="0" err="1" smtClean="0"/>
              <a:t>dokumen</a:t>
            </a:r>
            <a:r>
              <a:rPr lang="en-US" sz="3400" dirty="0" smtClean="0"/>
              <a:t> lain) ?. </a:t>
            </a:r>
            <a:r>
              <a:rPr lang="en-US" sz="3400" dirty="0" err="1" smtClean="0"/>
              <a:t>Misalnya</a:t>
            </a:r>
            <a:r>
              <a:rPr lang="en-US" sz="3400" dirty="0" smtClean="0"/>
              <a:t> </a:t>
            </a:r>
            <a:r>
              <a:rPr lang="en-US" sz="3400" dirty="0" err="1" smtClean="0"/>
              <a:t>sekarang</a:t>
            </a:r>
            <a:r>
              <a:rPr lang="en-US" sz="3400" dirty="0" smtClean="0"/>
              <a:t> </a:t>
            </a:r>
            <a:r>
              <a:rPr lang="en-US" sz="3400" dirty="0" err="1" smtClean="0"/>
              <a:t>kita</a:t>
            </a:r>
            <a:endParaRPr lang="id-ID" sz="3400" dirty="0" smtClean="0"/>
          </a:p>
          <a:p>
            <a:pPr>
              <a:buNone/>
            </a:pPr>
            <a:r>
              <a:rPr lang="en-US" sz="3400" dirty="0" err="1" smtClean="0"/>
              <a:t>sedang</a:t>
            </a:r>
            <a:r>
              <a:rPr lang="en-US" sz="3400" dirty="0" smtClean="0"/>
              <a:t> </a:t>
            </a:r>
            <a:r>
              <a:rPr lang="en-US" sz="3400" dirty="0" err="1" smtClean="0"/>
              <a:t>mengetik</a:t>
            </a:r>
            <a:r>
              <a:rPr lang="en-US" sz="3400" dirty="0" smtClean="0"/>
              <a:t> </a:t>
            </a:r>
            <a:r>
              <a:rPr lang="en-US" sz="3400" dirty="0" err="1" smtClean="0"/>
              <a:t>suatu</a:t>
            </a:r>
            <a:r>
              <a:rPr lang="en-US" sz="3400" dirty="0" smtClean="0"/>
              <a:t> </a:t>
            </a:r>
            <a:r>
              <a:rPr lang="en-US" sz="3400" dirty="0" err="1" smtClean="0"/>
              <a:t>dokumen</a:t>
            </a:r>
            <a:r>
              <a:rPr lang="en-US" sz="3400" dirty="0" smtClean="0"/>
              <a:t> </a:t>
            </a:r>
            <a:r>
              <a:rPr lang="en-US" sz="3400" dirty="0" err="1" smtClean="0"/>
              <a:t>dengan</a:t>
            </a:r>
            <a:r>
              <a:rPr lang="en-US" sz="3400" dirty="0" smtClean="0"/>
              <a:t> </a:t>
            </a:r>
            <a:r>
              <a:rPr lang="en-US" sz="3400" dirty="0" err="1" smtClean="0"/>
              <a:t>nama</a:t>
            </a:r>
            <a:r>
              <a:rPr lang="en-US" sz="3400" dirty="0" smtClean="0"/>
              <a:t> ‘Promosi.doc’, </a:t>
            </a:r>
            <a:r>
              <a:rPr lang="en-US" sz="3400" dirty="0" err="1" smtClean="0"/>
              <a:t>pada</a:t>
            </a:r>
            <a:r>
              <a:rPr lang="en-US" sz="3400" dirty="0" smtClean="0"/>
              <a:t> </a:t>
            </a:r>
            <a:r>
              <a:rPr lang="en-US" sz="3400" dirty="0" err="1" smtClean="0"/>
              <a:t>saat</a:t>
            </a:r>
            <a:r>
              <a:rPr lang="en-US" sz="3400" dirty="0" smtClean="0"/>
              <a:t> </a:t>
            </a:r>
            <a:r>
              <a:rPr lang="en-US" sz="3400" dirty="0" err="1" smtClean="0"/>
              <a:t>itu</a:t>
            </a:r>
            <a:r>
              <a:rPr lang="en-US" sz="3400" dirty="0" smtClean="0"/>
              <a:t> </a:t>
            </a:r>
            <a:r>
              <a:rPr lang="en-US" sz="3400" dirty="0" err="1" smtClean="0"/>
              <a:t>lupa</a:t>
            </a:r>
            <a:endParaRPr lang="id-ID" sz="3400" dirty="0" smtClean="0"/>
          </a:p>
          <a:p>
            <a:pPr>
              <a:buNone/>
            </a:pPr>
            <a:r>
              <a:rPr lang="en-US" sz="3400" dirty="0" err="1" smtClean="0"/>
              <a:t>belum</a:t>
            </a:r>
            <a:r>
              <a:rPr lang="en-US" sz="3400" dirty="0" smtClean="0"/>
              <a:t> </a:t>
            </a:r>
            <a:r>
              <a:rPr lang="en-US" sz="3400" dirty="0" err="1" smtClean="0"/>
              <a:t>mengetik</a:t>
            </a:r>
            <a:r>
              <a:rPr lang="en-US" sz="3400" dirty="0" smtClean="0"/>
              <a:t> </a:t>
            </a:r>
            <a:r>
              <a:rPr lang="en-US" sz="3400" dirty="0" err="1" smtClean="0"/>
              <a:t>tugas</a:t>
            </a:r>
            <a:r>
              <a:rPr lang="en-US" sz="3400" dirty="0" smtClean="0"/>
              <a:t>, </a:t>
            </a:r>
            <a:r>
              <a:rPr lang="en-US" sz="3400" dirty="0" err="1" smtClean="0"/>
              <a:t>lalu</a:t>
            </a:r>
            <a:r>
              <a:rPr lang="en-US" sz="3400" dirty="0" smtClean="0"/>
              <a:t> </a:t>
            </a:r>
            <a:r>
              <a:rPr lang="en-US" sz="3400" dirty="0" err="1" smtClean="0"/>
              <a:t>kita</a:t>
            </a:r>
            <a:r>
              <a:rPr lang="en-US" sz="3400" dirty="0" smtClean="0"/>
              <a:t> </a:t>
            </a:r>
            <a:r>
              <a:rPr lang="en-US" sz="3400" dirty="0" err="1" smtClean="0"/>
              <a:t>ingin</a:t>
            </a:r>
            <a:r>
              <a:rPr lang="en-US" sz="3400" dirty="0" smtClean="0"/>
              <a:t> </a:t>
            </a:r>
            <a:r>
              <a:rPr lang="en-US" sz="3400" dirty="0" err="1" smtClean="0"/>
              <a:t>mengerjakan</a:t>
            </a:r>
            <a:r>
              <a:rPr lang="en-US" sz="3400" dirty="0" smtClean="0"/>
              <a:t> </a:t>
            </a:r>
            <a:r>
              <a:rPr lang="en-US" sz="3400" dirty="0" err="1" smtClean="0"/>
              <a:t>tugas</a:t>
            </a:r>
            <a:r>
              <a:rPr lang="en-US" sz="3400" dirty="0" smtClean="0"/>
              <a:t> </a:t>
            </a:r>
            <a:r>
              <a:rPr lang="en-US" sz="3400" dirty="0" err="1" smtClean="0"/>
              <a:t>dahulu</a:t>
            </a:r>
            <a:r>
              <a:rPr lang="en-US" sz="3400" dirty="0" smtClean="0"/>
              <a:t> </a:t>
            </a:r>
            <a:r>
              <a:rPr lang="en-US" sz="3400" dirty="0" err="1" smtClean="0"/>
              <a:t>baru</a:t>
            </a:r>
            <a:r>
              <a:rPr lang="en-US" sz="3400" dirty="0" smtClean="0"/>
              <a:t> </a:t>
            </a:r>
            <a:r>
              <a:rPr lang="en-US" sz="3400" dirty="0" err="1" smtClean="0"/>
              <a:t>mengerjakan</a:t>
            </a:r>
            <a:endParaRPr lang="id-ID" sz="3400" dirty="0" smtClean="0"/>
          </a:p>
          <a:p>
            <a:pPr>
              <a:buNone/>
            </a:pPr>
            <a:r>
              <a:rPr lang="en-US" sz="3400" dirty="0" err="1" smtClean="0"/>
              <a:t>dokumen</a:t>
            </a:r>
            <a:r>
              <a:rPr lang="en-US" sz="3400" dirty="0" smtClean="0"/>
              <a:t> ‘Promosi.doc’. </a:t>
            </a:r>
            <a:r>
              <a:rPr lang="en-US" sz="3400" dirty="0" err="1" smtClean="0"/>
              <a:t>Bagaimana</a:t>
            </a:r>
            <a:r>
              <a:rPr lang="en-US" sz="3400" dirty="0" smtClean="0"/>
              <a:t> </a:t>
            </a:r>
            <a:r>
              <a:rPr lang="en-US" sz="3400" dirty="0" err="1" smtClean="0"/>
              <a:t>caranya</a:t>
            </a:r>
            <a:r>
              <a:rPr lang="en-US" sz="3400" dirty="0" smtClean="0"/>
              <a:t> </a:t>
            </a:r>
            <a:r>
              <a:rPr lang="en-US" sz="3400" dirty="0" err="1" smtClean="0"/>
              <a:t>untuk</a:t>
            </a:r>
            <a:r>
              <a:rPr lang="en-US" sz="3400" dirty="0" smtClean="0"/>
              <a:t> </a:t>
            </a:r>
            <a:r>
              <a:rPr lang="en-US" sz="3400" dirty="0" err="1" smtClean="0"/>
              <a:t>membuka</a:t>
            </a:r>
            <a:r>
              <a:rPr lang="en-US" sz="3400" dirty="0" smtClean="0"/>
              <a:t> </a:t>
            </a:r>
            <a:r>
              <a:rPr lang="en-US" sz="3400" dirty="0" err="1" smtClean="0"/>
              <a:t>lembar</a:t>
            </a:r>
            <a:r>
              <a:rPr lang="en-US" sz="3400" dirty="0" smtClean="0"/>
              <a:t> </a:t>
            </a:r>
            <a:r>
              <a:rPr lang="en-US" sz="3400" dirty="0" err="1" smtClean="0"/>
              <a:t>kerja</a:t>
            </a:r>
            <a:r>
              <a:rPr lang="en-US" sz="3400" dirty="0" smtClean="0"/>
              <a:t> yang </a:t>
            </a:r>
            <a:r>
              <a:rPr lang="en-US" sz="3400" dirty="0" err="1" smtClean="0"/>
              <a:t>baru</a:t>
            </a:r>
            <a:endParaRPr lang="id-ID" sz="3400" dirty="0" smtClean="0"/>
          </a:p>
          <a:p>
            <a:pPr>
              <a:buNone/>
            </a:pPr>
            <a:r>
              <a:rPr lang="en-US" sz="3400" dirty="0" err="1" smtClean="0"/>
              <a:t>ini</a:t>
            </a:r>
            <a:r>
              <a:rPr lang="en-US" sz="3400" dirty="0" smtClean="0"/>
              <a:t> ?. </a:t>
            </a:r>
            <a:r>
              <a:rPr lang="en-US" sz="3400" dirty="0" err="1" smtClean="0"/>
              <a:t>Ada</a:t>
            </a:r>
            <a:r>
              <a:rPr lang="en-US" sz="3400" dirty="0" smtClean="0"/>
              <a:t> </a:t>
            </a:r>
            <a:r>
              <a:rPr lang="en-US" sz="3400" dirty="0" err="1" smtClean="0"/>
              <a:t>dua</a:t>
            </a:r>
            <a:r>
              <a:rPr lang="en-US" sz="3400" dirty="0" smtClean="0"/>
              <a:t> </a:t>
            </a:r>
            <a:r>
              <a:rPr lang="en-US" sz="3400" dirty="0" err="1" smtClean="0"/>
              <a:t>cara</a:t>
            </a:r>
            <a:r>
              <a:rPr lang="en-US" sz="3400" dirty="0" smtClean="0"/>
              <a:t> , </a:t>
            </a:r>
            <a:r>
              <a:rPr lang="en-US" sz="3400" dirty="0" err="1" smtClean="0"/>
              <a:t>yaitu</a:t>
            </a:r>
            <a:r>
              <a:rPr lang="en-US" sz="3400" dirty="0" smtClean="0"/>
              <a:t> ;</a:t>
            </a:r>
            <a:endParaRPr lang="id-ID" sz="3400" dirty="0" smtClean="0"/>
          </a:p>
          <a:p>
            <a:pPr>
              <a:buNone/>
            </a:pPr>
            <a:r>
              <a:rPr lang="en-US" sz="3400" b="1" dirty="0" smtClean="0"/>
              <a:t>1.</a:t>
            </a:r>
            <a:r>
              <a:rPr lang="en-US" sz="3400" dirty="0" smtClean="0"/>
              <a:t> </a:t>
            </a:r>
            <a:r>
              <a:rPr lang="en-US" sz="3400" dirty="0" err="1" smtClean="0"/>
              <a:t>Mengaktifkan</a:t>
            </a:r>
            <a:r>
              <a:rPr lang="en-US" sz="3400" dirty="0" smtClean="0"/>
              <a:t> Word 2000 </a:t>
            </a:r>
            <a:r>
              <a:rPr lang="en-US" sz="3400" dirty="0" err="1" smtClean="0"/>
              <a:t>dari</a:t>
            </a:r>
            <a:r>
              <a:rPr lang="en-US" sz="3400" dirty="0" smtClean="0"/>
              <a:t> menu Start (</a:t>
            </a:r>
            <a:r>
              <a:rPr lang="en-US" sz="3400" dirty="0" err="1" smtClean="0"/>
              <a:t>lihat</a:t>
            </a:r>
            <a:r>
              <a:rPr lang="en-US" sz="3400" dirty="0" smtClean="0"/>
              <a:t> sub menu </a:t>
            </a:r>
            <a:r>
              <a:rPr lang="en-US" sz="3400" dirty="0" err="1" smtClean="0"/>
              <a:t>memulai</a:t>
            </a:r>
            <a:r>
              <a:rPr lang="en-US" sz="3400" dirty="0" smtClean="0"/>
              <a:t> Word</a:t>
            </a:r>
            <a:endParaRPr lang="id-ID" sz="3400" dirty="0" smtClean="0"/>
          </a:p>
          <a:p>
            <a:pPr>
              <a:buNone/>
            </a:pPr>
            <a:r>
              <a:rPr lang="en-US" sz="3400" dirty="0" smtClean="0"/>
              <a:t>2000 </a:t>
            </a:r>
            <a:r>
              <a:rPr lang="en-US" sz="3400" dirty="0" err="1" smtClean="0"/>
              <a:t>diatas</a:t>
            </a:r>
            <a:r>
              <a:rPr lang="en-US" sz="3400" dirty="0" smtClean="0"/>
              <a:t>). </a:t>
            </a:r>
            <a:r>
              <a:rPr lang="en-US" sz="3400" dirty="0" err="1" smtClean="0"/>
              <a:t>Jika</a:t>
            </a:r>
            <a:r>
              <a:rPr lang="en-US" sz="3400" dirty="0" smtClean="0"/>
              <a:t> </a:t>
            </a:r>
            <a:r>
              <a:rPr lang="en-US" sz="3400" dirty="0" err="1" smtClean="0"/>
              <a:t>cara</a:t>
            </a:r>
            <a:r>
              <a:rPr lang="en-US" sz="3400" dirty="0" smtClean="0"/>
              <a:t> </a:t>
            </a:r>
            <a:r>
              <a:rPr lang="en-US" sz="3400" dirty="0" err="1" smtClean="0"/>
              <a:t>ini</a:t>
            </a:r>
            <a:r>
              <a:rPr lang="en-US" sz="3400" dirty="0" smtClean="0"/>
              <a:t> </a:t>
            </a:r>
            <a:r>
              <a:rPr lang="en-US" sz="3400" dirty="0" err="1" smtClean="0"/>
              <a:t>kita</a:t>
            </a:r>
            <a:r>
              <a:rPr lang="en-US" sz="3400" dirty="0" smtClean="0"/>
              <a:t> </a:t>
            </a:r>
            <a:r>
              <a:rPr lang="en-US" sz="3400" dirty="0" err="1" smtClean="0"/>
              <a:t>pilih</a:t>
            </a:r>
            <a:r>
              <a:rPr lang="en-US" sz="3400" dirty="0" smtClean="0"/>
              <a:t> </a:t>
            </a:r>
            <a:r>
              <a:rPr lang="en-US" sz="3400" dirty="0" err="1" smtClean="0"/>
              <a:t>berarti</a:t>
            </a:r>
            <a:r>
              <a:rPr lang="en-US" sz="3400" dirty="0" smtClean="0"/>
              <a:t> </a:t>
            </a:r>
            <a:r>
              <a:rPr lang="en-US" sz="3400" dirty="0" err="1" smtClean="0"/>
              <a:t>kita</a:t>
            </a:r>
            <a:r>
              <a:rPr lang="en-US" sz="3400" dirty="0" smtClean="0"/>
              <a:t> </a:t>
            </a:r>
            <a:r>
              <a:rPr lang="en-US" sz="3400" dirty="0" err="1" smtClean="0"/>
              <a:t>mengaktifkan</a:t>
            </a:r>
            <a:r>
              <a:rPr lang="en-US" sz="3400" dirty="0" smtClean="0"/>
              <a:t> 2 </a:t>
            </a:r>
            <a:r>
              <a:rPr lang="en-US" sz="3400" dirty="0" err="1" smtClean="0"/>
              <a:t>layar</a:t>
            </a:r>
            <a:r>
              <a:rPr lang="en-US" sz="3400" dirty="0" smtClean="0"/>
              <a:t> Word</a:t>
            </a:r>
            <a:endParaRPr lang="id-ID" sz="3400" dirty="0" smtClean="0"/>
          </a:p>
          <a:p>
            <a:pPr>
              <a:buNone/>
            </a:pPr>
            <a:r>
              <a:rPr lang="en-US" sz="3400" dirty="0" smtClean="0"/>
              <a:t>2000 </a:t>
            </a:r>
            <a:r>
              <a:rPr lang="en-US" sz="3400" dirty="0" err="1" smtClean="0"/>
              <a:t>dengan</a:t>
            </a:r>
            <a:r>
              <a:rPr lang="en-US" sz="3400" dirty="0" smtClean="0"/>
              <a:t> </a:t>
            </a:r>
            <a:r>
              <a:rPr lang="en-US" sz="3400" dirty="0" err="1" smtClean="0"/>
              <a:t>nama</a:t>
            </a:r>
            <a:r>
              <a:rPr lang="en-US" sz="3400" dirty="0" smtClean="0"/>
              <a:t> yang </a:t>
            </a:r>
            <a:r>
              <a:rPr lang="en-US" sz="3400" dirty="0" err="1" smtClean="0"/>
              <a:t>berbeda</a:t>
            </a:r>
            <a:r>
              <a:rPr lang="en-US" sz="3400" dirty="0" smtClean="0"/>
              <a:t>. </a:t>
            </a:r>
            <a:r>
              <a:rPr lang="en-US" sz="3400" dirty="0" err="1" smtClean="0"/>
              <a:t>Atau</a:t>
            </a:r>
            <a:r>
              <a:rPr lang="en-US" sz="3400" dirty="0" smtClean="0"/>
              <a:t> </a:t>
            </a:r>
            <a:r>
              <a:rPr lang="en-US" sz="3400" dirty="0" err="1" smtClean="0"/>
              <a:t>dengan</a:t>
            </a:r>
            <a:r>
              <a:rPr lang="en-US" sz="3400" dirty="0" smtClean="0"/>
              <a:t> </a:t>
            </a:r>
            <a:r>
              <a:rPr lang="en-US" sz="3400" dirty="0" err="1" smtClean="0"/>
              <a:t>cara</a:t>
            </a:r>
            <a:endParaRPr lang="id-ID" sz="3400" dirty="0" smtClean="0"/>
          </a:p>
          <a:p>
            <a:pPr>
              <a:buNone/>
            </a:pPr>
            <a:r>
              <a:rPr lang="en-US" sz="3400" b="1" dirty="0" smtClean="0"/>
              <a:t>2.</a:t>
            </a:r>
            <a:r>
              <a:rPr lang="en-US" sz="3400" dirty="0" smtClean="0"/>
              <a:t> </a:t>
            </a:r>
            <a:r>
              <a:rPr lang="en-US" sz="3400" dirty="0" err="1" smtClean="0"/>
              <a:t>Meng-klik</a:t>
            </a:r>
            <a:r>
              <a:rPr lang="en-US" sz="3400" dirty="0" smtClean="0"/>
              <a:t> menu File </a:t>
            </a:r>
            <a:r>
              <a:rPr lang="en-US" sz="3400" dirty="0" err="1" smtClean="0"/>
              <a:t>lalu</a:t>
            </a:r>
            <a:r>
              <a:rPr lang="en-US" sz="3400" dirty="0" smtClean="0"/>
              <a:t> </a:t>
            </a:r>
            <a:r>
              <a:rPr lang="en-US" sz="3400" dirty="0" err="1" smtClean="0"/>
              <a:t>pilih</a:t>
            </a:r>
            <a:r>
              <a:rPr lang="en-US" sz="3400" dirty="0" smtClean="0"/>
              <a:t> </a:t>
            </a:r>
            <a:r>
              <a:rPr lang="en-US" sz="3400" dirty="0" err="1" smtClean="0"/>
              <a:t>dan</a:t>
            </a:r>
            <a:r>
              <a:rPr lang="en-US" sz="3400" dirty="0" smtClean="0"/>
              <a:t> </a:t>
            </a:r>
            <a:r>
              <a:rPr lang="en-US" sz="3400" dirty="0" err="1" smtClean="0"/>
              <a:t>klik</a:t>
            </a:r>
            <a:r>
              <a:rPr lang="en-US" sz="3400" dirty="0" smtClean="0"/>
              <a:t> New, (</a:t>
            </a:r>
            <a:r>
              <a:rPr lang="en-US" sz="3400" dirty="0" err="1" smtClean="0"/>
              <a:t>atau</a:t>
            </a:r>
            <a:r>
              <a:rPr lang="en-US" sz="3400" dirty="0" smtClean="0"/>
              <a:t> </a:t>
            </a:r>
            <a:r>
              <a:rPr lang="en-US" sz="3400" dirty="0" err="1" smtClean="0"/>
              <a:t>langsung</a:t>
            </a:r>
            <a:r>
              <a:rPr lang="en-US" sz="3400" dirty="0" smtClean="0"/>
              <a:t> </a:t>
            </a:r>
            <a:r>
              <a:rPr lang="en-US" sz="3400" dirty="0" err="1" smtClean="0"/>
              <a:t>meng-klik</a:t>
            </a:r>
            <a:r>
              <a:rPr lang="en-US" sz="3400" dirty="0" smtClean="0"/>
              <a:t> icon</a:t>
            </a:r>
            <a:endParaRPr lang="id-ID" sz="3400" dirty="0" smtClean="0"/>
          </a:p>
          <a:p>
            <a:pPr>
              <a:buNone/>
            </a:pPr>
            <a:r>
              <a:rPr lang="en-US" sz="3400" dirty="0" smtClean="0"/>
              <a:t>new </a:t>
            </a:r>
            <a:r>
              <a:rPr lang="en-US" sz="3400" dirty="0" err="1" smtClean="0"/>
              <a:t>dengan</a:t>
            </a:r>
            <a:r>
              <a:rPr lang="en-US" sz="3400" dirty="0" smtClean="0"/>
              <a:t> </a:t>
            </a:r>
            <a:r>
              <a:rPr lang="en-US" sz="3400" dirty="0" err="1" smtClean="0"/>
              <a:t>lambang</a:t>
            </a:r>
            <a:r>
              <a:rPr lang="en-US" sz="3400" dirty="0" smtClean="0"/>
              <a:t> </a:t>
            </a:r>
            <a:r>
              <a:rPr lang="en-US" sz="3400" dirty="0" err="1" smtClean="0"/>
              <a:t>selembar</a:t>
            </a:r>
            <a:r>
              <a:rPr lang="en-US" sz="3400" dirty="0" smtClean="0"/>
              <a:t> </a:t>
            </a:r>
            <a:r>
              <a:rPr lang="en-US" sz="3400" dirty="0" err="1" smtClean="0"/>
              <a:t>kertas</a:t>
            </a:r>
            <a:r>
              <a:rPr lang="id-ID" sz="3400" dirty="0" smtClean="0"/>
              <a:t> </a:t>
            </a:r>
            <a:r>
              <a:rPr lang="en-US" sz="3400" dirty="0" smtClean="0"/>
              <a:t>, </a:t>
            </a:r>
            <a:r>
              <a:rPr lang="en-US" sz="3400" dirty="0" err="1" smtClean="0"/>
              <a:t>maka</a:t>
            </a:r>
            <a:r>
              <a:rPr lang="en-US" sz="3400" dirty="0" smtClean="0"/>
              <a:t> </a:t>
            </a:r>
            <a:r>
              <a:rPr lang="en-US" sz="3400" dirty="0" err="1" smtClean="0"/>
              <a:t>akan</a:t>
            </a:r>
            <a:r>
              <a:rPr lang="en-US" sz="3400" dirty="0" smtClean="0"/>
              <a:t> </a:t>
            </a:r>
            <a:r>
              <a:rPr lang="en-US" sz="3400" dirty="0" err="1" smtClean="0"/>
              <a:t>muncul</a:t>
            </a:r>
            <a:r>
              <a:rPr lang="en-US" sz="3400" dirty="0" smtClean="0"/>
              <a:t> </a:t>
            </a:r>
            <a:r>
              <a:rPr lang="en-US" sz="3400" dirty="0" err="1" smtClean="0"/>
              <a:t>layar</a:t>
            </a:r>
            <a:endParaRPr lang="id-ID" sz="3400" dirty="0"/>
          </a:p>
        </p:txBody>
      </p:sp>
    </p:spTree>
  </p:cSld>
  <p:clrMapOvr>
    <a:masterClrMapping/>
  </p:clrMapOvr>
  <p:transition spd="slow">
    <p:dissolve/>
    <p:sndAc>
      <p:stSnd>
        <p:snd r:embed="rId2" name="chimes.wav" builtIn="1"/>
      </p:stSnd>
    </p:sndAc>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a:blip r:embed="rId3"/>
          <a:srcRect/>
          <a:stretch>
            <a:fillRect/>
          </a:stretch>
        </p:blipFill>
        <p:spPr bwMode="auto">
          <a:xfrm>
            <a:off x="500034" y="1643050"/>
            <a:ext cx="8072494" cy="4786346"/>
          </a:xfrm>
          <a:prstGeom prst="rect">
            <a:avLst/>
          </a:prstGeom>
          <a:noFill/>
          <a:ln w="9525">
            <a:noFill/>
            <a:miter lim="800000"/>
            <a:headEnd/>
            <a:tailEnd/>
          </a:ln>
        </p:spPr>
      </p:pic>
      <p:sp>
        <p:nvSpPr>
          <p:cNvPr id="3" name="Title 2"/>
          <p:cNvSpPr>
            <a:spLocks noGrp="1"/>
          </p:cNvSpPr>
          <p:nvPr>
            <p:ph type="title"/>
          </p:nvPr>
        </p:nvSpPr>
        <p:spPr/>
        <p:txBody>
          <a:bodyPr/>
          <a:lstStyle/>
          <a:p>
            <a:r>
              <a:rPr lang="en-US" dirty="0" err="1" smtClean="0"/>
              <a:t>Membuat</a:t>
            </a:r>
            <a:r>
              <a:rPr lang="en-US" dirty="0" smtClean="0"/>
              <a:t> </a:t>
            </a:r>
            <a:r>
              <a:rPr lang="en-US" dirty="0" err="1" smtClean="0"/>
              <a:t>Dokumen</a:t>
            </a:r>
            <a:r>
              <a:rPr lang="en-US" dirty="0" smtClean="0"/>
              <a:t> </a:t>
            </a:r>
            <a:r>
              <a:rPr lang="en-US" dirty="0" err="1" smtClean="0"/>
              <a:t>Baru</a:t>
            </a:r>
            <a:endParaRPr lang="id-ID" dirty="0"/>
          </a:p>
        </p:txBody>
      </p:sp>
    </p:spTree>
  </p:cSld>
  <p:clrMapOvr>
    <a:masterClrMapping/>
  </p:clrMapOvr>
  <p:transition spd="slow">
    <p:cover dir="d"/>
    <p:sndAc>
      <p:stSnd>
        <p:snd r:embed="rId2" name="chimes.wav" builtIn="1"/>
      </p:stSnd>
    </p:sndAc>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643050"/>
            <a:ext cx="8153400" cy="4857784"/>
          </a:xfrm>
        </p:spPr>
        <p:txBody>
          <a:bodyPr>
            <a:noAutofit/>
          </a:bodyPr>
          <a:lstStyle/>
          <a:p>
            <a:r>
              <a:rPr lang="id-ID" sz="3200" dirty="0" err="1" smtClean="0"/>
              <a:t>P</a:t>
            </a:r>
            <a:r>
              <a:rPr lang="en-US" sz="3200" dirty="0" err="1" smtClean="0"/>
              <a:t>ada</a:t>
            </a:r>
            <a:r>
              <a:rPr lang="en-US" sz="3200" dirty="0" smtClean="0"/>
              <a:t> </a:t>
            </a:r>
            <a:r>
              <a:rPr lang="en-US" sz="3200" dirty="0" err="1" smtClean="0"/>
              <a:t>kotak</a:t>
            </a:r>
            <a:r>
              <a:rPr lang="en-US" sz="3200" dirty="0" smtClean="0"/>
              <a:t> dialog New </a:t>
            </a:r>
            <a:r>
              <a:rPr lang="en-US" sz="3200" dirty="0" err="1" smtClean="0"/>
              <a:t>pilih</a:t>
            </a:r>
            <a:r>
              <a:rPr lang="en-US" sz="3200" dirty="0" smtClean="0"/>
              <a:t> tab general </a:t>
            </a:r>
            <a:r>
              <a:rPr lang="en-US" sz="3200" dirty="0" err="1" smtClean="0"/>
              <a:t>dan</a:t>
            </a:r>
            <a:r>
              <a:rPr lang="en-US" sz="3200" dirty="0" smtClean="0"/>
              <a:t> </a:t>
            </a:r>
            <a:r>
              <a:rPr lang="en-US" sz="3200" dirty="0" err="1" smtClean="0"/>
              <a:t>klik</a:t>
            </a:r>
            <a:r>
              <a:rPr lang="en-US" sz="3200" dirty="0" smtClean="0"/>
              <a:t> Blank Document </a:t>
            </a:r>
            <a:r>
              <a:rPr lang="en-US" sz="3200" dirty="0" err="1" smtClean="0"/>
              <a:t>lalu</a:t>
            </a:r>
            <a:r>
              <a:rPr lang="en-US" sz="3200" dirty="0" smtClean="0"/>
              <a:t> </a:t>
            </a:r>
            <a:r>
              <a:rPr lang="en-US" sz="3200" dirty="0" err="1" smtClean="0"/>
              <a:t>klikOK</a:t>
            </a:r>
            <a:r>
              <a:rPr lang="en-US" sz="3200" dirty="0" smtClean="0"/>
              <a:t>.</a:t>
            </a:r>
            <a:r>
              <a:rPr lang="id-ID" sz="3200" dirty="0" smtClean="0"/>
              <a:t/>
            </a:r>
            <a:br>
              <a:rPr lang="id-ID" sz="3200" dirty="0" smtClean="0"/>
            </a:br>
            <a:r>
              <a:rPr lang="en-US" sz="3200" dirty="0" err="1" smtClean="0"/>
              <a:t>Pada</a:t>
            </a:r>
            <a:r>
              <a:rPr lang="en-US" sz="3200" dirty="0" smtClean="0"/>
              <a:t> </a:t>
            </a:r>
            <a:r>
              <a:rPr lang="en-US" sz="3200" dirty="0" err="1" smtClean="0"/>
              <a:t>layar</a:t>
            </a:r>
            <a:r>
              <a:rPr lang="en-US" sz="3200" dirty="0" smtClean="0"/>
              <a:t> </a:t>
            </a:r>
            <a:r>
              <a:rPr lang="en-US" sz="3200" dirty="0" err="1" smtClean="0"/>
              <a:t>ini</a:t>
            </a:r>
            <a:r>
              <a:rPr lang="en-US" sz="3200" dirty="0" smtClean="0"/>
              <a:t> </a:t>
            </a:r>
            <a:r>
              <a:rPr lang="en-US" sz="3200" dirty="0" err="1" smtClean="0"/>
              <a:t>kita</a:t>
            </a:r>
            <a:r>
              <a:rPr lang="en-US" sz="3200" dirty="0" smtClean="0"/>
              <a:t> </a:t>
            </a:r>
            <a:r>
              <a:rPr lang="en-US" sz="3200" dirty="0" err="1" smtClean="0"/>
              <a:t>jugadapat</a:t>
            </a:r>
            <a:r>
              <a:rPr lang="en-US" sz="3200" dirty="0" smtClean="0"/>
              <a:t> </a:t>
            </a:r>
            <a:r>
              <a:rPr lang="en-US" sz="3200" dirty="0" err="1" smtClean="0"/>
              <a:t>membuka</a:t>
            </a:r>
            <a:r>
              <a:rPr lang="en-US" sz="3200" dirty="0" smtClean="0"/>
              <a:t> </a:t>
            </a:r>
            <a:r>
              <a:rPr lang="en-US" sz="3200" dirty="0" err="1" smtClean="0"/>
              <a:t>berbagai</a:t>
            </a:r>
            <a:r>
              <a:rPr lang="en-US" sz="3200" dirty="0" smtClean="0"/>
              <a:t> format </a:t>
            </a:r>
            <a:r>
              <a:rPr lang="en-US" sz="3200" dirty="0" err="1" smtClean="0"/>
              <a:t>surat</a:t>
            </a:r>
            <a:r>
              <a:rPr lang="en-US" sz="3200" dirty="0" smtClean="0"/>
              <a:t>, memo, web</a:t>
            </a:r>
            <a:r>
              <a:rPr lang="id-ID" sz="3200" dirty="0" smtClean="0"/>
              <a:t/>
            </a:r>
            <a:br>
              <a:rPr lang="id-ID" sz="3200" dirty="0" smtClean="0"/>
            </a:br>
            <a:r>
              <a:rPr lang="en-US" sz="3200" dirty="0" smtClean="0"/>
              <a:t>pages </a:t>
            </a:r>
            <a:r>
              <a:rPr lang="en-US" sz="3200" dirty="0" err="1" smtClean="0"/>
              <a:t>dan</a:t>
            </a:r>
            <a:r>
              <a:rPr lang="en-US" sz="3200" dirty="0" smtClean="0"/>
              <a:t> lain </a:t>
            </a:r>
            <a:r>
              <a:rPr lang="en-US" sz="3200" dirty="0" err="1" smtClean="0"/>
              <a:t>sebagainya</a:t>
            </a:r>
            <a:r>
              <a:rPr lang="en-US" sz="3200" dirty="0" smtClean="0"/>
              <a:t>. </a:t>
            </a:r>
            <a:r>
              <a:rPr lang="en-US" sz="3200" dirty="0" err="1" smtClean="0"/>
              <a:t>Untuk</a:t>
            </a:r>
            <a:r>
              <a:rPr lang="en-US" sz="3200" dirty="0" smtClean="0"/>
              <a:t> </a:t>
            </a:r>
            <a:r>
              <a:rPr lang="en-US" sz="3200" dirty="0" err="1" smtClean="0"/>
              <a:t>melihat</a:t>
            </a:r>
            <a:r>
              <a:rPr lang="en-US" sz="3200" dirty="0" smtClean="0"/>
              <a:t> </a:t>
            </a:r>
            <a:r>
              <a:rPr lang="en-US" sz="3200" dirty="0" err="1" smtClean="0"/>
              <a:t>masing-masingnya</a:t>
            </a:r>
            <a:r>
              <a:rPr lang="en-US" sz="3200" dirty="0" smtClean="0"/>
              <a:t> </a:t>
            </a:r>
            <a:r>
              <a:rPr lang="en-US" sz="3200" dirty="0" err="1" smtClean="0"/>
              <a:t>kita</a:t>
            </a:r>
            <a:r>
              <a:rPr lang="en-US" sz="3200" dirty="0" smtClean="0"/>
              <a:t> </a:t>
            </a:r>
            <a:r>
              <a:rPr lang="en-US" sz="3200" dirty="0" err="1" smtClean="0"/>
              <a:t>tinggal</a:t>
            </a:r>
            <a:r>
              <a:rPr lang="id-ID" sz="3200" dirty="0" smtClean="0"/>
              <a:t/>
            </a:r>
            <a:br>
              <a:rPr lang="id-ID" sz="3200" dirty="0" smtClean="0"/>
            </a:br>
            <a:r>
              <a:rPr lang="en-US" sz="3200" dirty="0" err="1" smtClean="0"/>
              <a:t>meng-klik</a:t>
            </a:r>
            <a:r>
              <a:rPr lang="en-US" sz="3200" dirty="0" smtClean="0"/>
              <a:t> </a:t>
            </a:r>
            <a:r>
              <a:rPr lang="en-US" sz="3200" dirty="0" err="1" smtClean="0"/>
              <a:t>jenis</a:t>
            </a:r>
            <a:r>
              <a:rPr lang="en-US" sz="3200" dirty="0" smtClean="0"/>
              <a:t> format yang </a:t>
            </a:r>
            <a:r>
              <a:rPr lang="en-US" sz="3200" dirty="0" err="1" smtClean="0"/>
              <a:t>diinginkan</a:t>
            </a:r>
            <a:r>
              <a:rPr lang="en-US" sz="3200" dirty="0" smtClean="0"/>
              <a:t> yang </a:t>
            </a:r>
            <a:r>
              <a:rPr lang="en-US" sz="3200" dirty="0" err="1" smtClean="0"/>
              <a:t>terletak</a:t>
            </a:r>
            <a:r>
              <a:rPr lang="en-US" sz="3200" dirty="0" smtClean="0"/>
              <a:t> </a:t>
            </a:r>
            <a:r>
              <a:rPr lang="en-US" sz="3200" dirty="0" err="1" smtClean="0"/>
              <a:t>sejajar</a:t>
            </a:r>
            <a:r>
              <a:rPr lang="en-US" sz="3200" dirty="0" smtClean="0"/>
              <a:t> </a:t>
            </a:r>
            <a:r>
              <a:rPr lang="en-US" sz="3200" dirty="0" err="1" smtClean="0"/>
              <a:t>dengan</a:t>
            </a:r>
            <a:r>
              <a:rPr lang="en-US" sz="3200" dirty="0" smtClean="0"/>
              <a:t> tab</a:t>
            </a:r>
            <a:r>
              <a:rPr lang="id-ID" sz="3200" dirty="0" smtClean="0"/>
              <a:t/>
            </a:r>
            <a:br>
              <a:rPr lang="id-ID" sz="3200" dirty="0" smtClean="0"/>
            </a:br>
            <a:r>
              <a:rPr lang="en-US" sz="3200" dirty="0" smtClean="0"/>
              <a:t>general.</a:t>
            </a:r>
            <a:endParaRPr lang="id-ID" sz="3200" dirty="0"/>
          </a:p>
        </p:txBody>
      </p:sp>
    </p:spTree>
  </p:cSld>
  <p:clrMapOvr>
    <a:masterClrMapping/>
  </p:clrMapOvr>
  <p:transition spd="slow">
    <p:pull dir="ru"/>
    <p:sndAc>
      <p:stSnd>
        <p:snd r:embed="rId2" name="chimes.wav" builtIn="1"/>
      </p:stSnd>
    </p:sndAc>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t>
            </a:r>
            <a:r>
              <a:rPr lang="en-US" b="1" dirty="0" err="1" smtClean="0"/>
              <a:t>Menggeser</a:t>
            </a:r>
            <a:r>
              <a:rPr lang="en-US" b="1" dirty="0" smtClean="0"/>
              <a:t> Insertion Point (</a:t>
            </a:r>
            <a:r>
              <a:rPr lang="en-US" b="1" dirty="0" err="1" smtClean="0"/>
              <a:t>kursor</a:t>
            </a:r>
            <a:r>
              <a:rPr lang="en-US" b="1" dirty="0" smtClean="0"/>
              <a:t>)</a:t>
            </a:r>
            <a:endParaRPr lang="id-ID" dirty="0"/>
          </a:p>
        </p:txBody>
      </p:sp>
      <p:sp>
        <p:nvSpPr>
          <p:cNvPr id="3" name="Content Placeholder 2"/>
          <p:cNvSpPr>
            <a:spLocks noGrp="1"/>
          </p:cNvSpPr>
          <p:nvPr>
            <p:ph sz="quarter" idx="1"/>
          </p:nvPr>
        </p:nvSpPr>
        <p:spPr/>
        <p:txBody>
          <a:bodyPr>
            <a:normAutofit lnSpcReduction="10000"/>
          </a:bodyPr>
          <a:lstStyle/>
          <a:p>
            <a:pPr>
              <a:buNone/>
            </a:pPr>
            <a:r>
              <a:rPr lang="id-ID" dirty="0" smtClean="0"/>
              <a:t>	</a:t>
            </a:r>
            <a:r>
              <a:rPr lang="en-US" dirty="0" smtClean="0"/>
              <a:t>Insertion point </a:t>
            </a:r>
            <a:r>
              <a:rPr lang="en-US" dirty="0" err="1" smtClean="0"/>
              <a:t>sama</a:t>
            </a:r>
            <a:r>
              <a:rPr lang="en-US" dirty="0" smtClean="0"/>
              <a:t> </a:t>
            </a:r>
            <a:r>
              <a:rPr lang="en-US" dirty="0" err="1" smtClean="0"/>
              <a:t>dengan</a:t>
            </a:r>
            <a:r>
              <a:rPr lang="en-US" dirty="0" smtClean="0"/>
              <a:t> </a:t>
            </a:r>
            <a:r>
              <a:rPr lang="en-US" dirty="0" err="1" smtClean="0"/>
              <a:t>kursor</a:t>
            </a:r>
            <a:r>
              <a:rPr lang="en-US" dirty="0" smtClean="0"/>
              <a:t>, </a:t>
            </a:r>
            <a:r>
              <a:rPr lang="en-US" dirty="0" err="1" smtClean="0"/>
              <a:t>perbedaanya</a:t>
            </a:r>
            <a:r>
              <a:rPr lang="en-US" dirty="0" smtClean="0"/>
              <a:t> </a:t>
            </a:r>
            <a:r>
              <a:rPr lang="en-US" dirty="0" err="1" smtClean="0"/>
              <a:t>terletak</a:t>
            </a:r>
            <a:r>
              <a:rPr lang="id-ID" dirty="0" smtClean="0"/>
              <a:t> </a:t>
            </a:r>
            <a:r>
              <a:rPr lang="en-US" dirty="0" err="1" smtClean="0"/>
              <a:t>bentuknya</a:t>
            </a:r>
            <a:r>
              <a:rPr lang="en-US" dirty="0" smtClean="0"/>
              <a:t>. </a:t>
            </a:r>
            <a:r>
              <a:rPr lang="en-US" dirty="0" err="1" smtClean="0"/>
              <a:t>Kalau</a:t>
            </a:r>
            <a:r>
              <a:rPr lang="id-ID" dirty="0" smtClean="0"/>
              <a:t> </a:t>
            </a:r>
            <a:r>
              <a:rPr lang="en-US" dirty="0" smtClean="0"/>
              <a:t>insertion point </a:t>
            </a:r>
            <a:r>
              <a:rPr lang="en-US" dirty="0" err="1" smtClean="0"/>
              <a:t>berupa</a:t>
            </a:r>
            <a:r>
              <a:rPr lang="en-US" dirty="0" smtClean="0"/>
              <a:t> </a:t>
            </a:r>
            <a:r>
              <a:rPr lang="en-US" dirty="0" err="1" smtClean="0"/>
              <a:t>garis</a:t>
            </a:r>
            <a:r>
              <a:rPr lang="en-US" dirty="0" smtClean="0"/>
              <a:t> </a:t>
            </a:r>
            <a:r>
              <a:rPr lang="en-US" dirty="0" err="1" smtClean="0"/>
              <a:t>tegak</a:t>
            </a:r>
            <a:r>
              <a:rPr lang="en-US" dirty="0" smtClean="0"/>
              <a:t> (I) yang </a:t>
            </a:r>
            <a:r>
              <a:rPr lang="en-US" dirty="0" err="1" smtClean="0"/>
              <a:t>berkedip-kedip</a:t>
            </a:r>
            <a:r>
              <a:rPr lang="en-US" dirty="0" smtClean="0"/>
              <a:t> </a:t>
            </a:r>
            <a:r>
              <a:rPr lang="en-US" dirty="0" err="1" smtClean="0"/>
              <a:t>terdapat</a:t>
            </a:r>
            <a:r>
              <a:rPr lang="en-US" dirty="0" smtClean="0"/>
              <a:t> </a:t>
            </a:r>
            <a:r>
              <a:rPr lang="en-US" dirty="0" err="1" smtClean="0"/>
              <a:t>pada</a:t>
            </a:r>
            <a:r>
              <a:rPr lang="en-US" dirty="0" smtClean="0"/>
              <a:t> </a:t>
            </a:r>
            <a:r>
              <a:rPr lang="en-US" dirty="0" err="1" smtClean="0"/>
              <a:t>aplikasi</a:t>
            </a:r>
            <a:r>
              <a:rPr lang="en-US" dirty="0" smtClean="0"/>
              <a:t> windows </a:t>
            </a:r>
            <a:r>
              <a:rPr lang="en-US" dirty="0" err="1" smtClean="0"/>
              <a:t>sedangkan</a:t>
            </a:r>
            <a:r>
              <a:rPr lang="en-US" dirty="0" smtClean="0"/>
              <a:t> </a:t>
            </a:r>
            <a:r>
              <a:rPr lang="en-US" dirty="0" err="1" smtClean="0"/>
              <a:t>kursor</a:t>
            </a:r>
            <a:r>
              <a:rPr lang="en-US" dirty="0" smtClean="0"/>
              <a:t> </a:t>
            </a:r>
            <a:r>
              <a:rPr lang="en-US" dirty="0" err="1" smtClean="0"/>
              <a:t>adalah</a:t>
            </a:r>
            <a:r>
              <a:rPr lang="en-US" dirty="0" smtClean="0"/>
              <a:t> </a:t>
            </a:r>
            <a:r>
              <a:rPr lang="en-US" dirty="0" err="1" smtClean="0"/>
              <a:t>garis</a:t>
            </a:r>
            <a:r>
              <a:rPr lang="en-US" dirty="0" smtClean="0"/>
              <a:t> </a:t>
            </a:r>
            <a:r>
              <a:rPr lang="en-US" dirty="0" err="1" smtClean="0"/>
              <a:t>rebah</a:t>
            </a:r>
            <a:r>
              <a:rPr lang="en-US" dirty="0" smtClean="0"/>
              <a:t> (-) yang </a:t>
            </a:r>
            <a:r>
              <a:rPr lang="en-US" dirty="0" err="1" smtClean="0"/>
              <a:t>berkedip-kedip</a:t>
            </a:r>
            <a:r>
              <a:rPr lang="en-US" dirty="0" smtClean="0"/>
              <a:t> yang </a:t>
            </a:r>
            <a:r>
              <a:rPr lang="en-US" dirty="0" err="1" smtClean="0"/>
              <a:t>terdapat</a:t>
            </a:r>
            <a:r>
              <a:rPr lang="id-ID" dirty="0" smtClean="0"/>
              <a:t> </a:t>
            </a:r>
            <a:r>
              <a:rPr lang="en-US" dirty="0" err="1" smtClean="0"/>
              <a:t>pada</a:t>
            </a:r>
            <a:r>
              <a:rPr lang="en-US" dirty="0" smtClean="0"/>
              <a:t> </a:t>
            </a:r>
            <a:r>
              <a:rPr lang="en-US" dirty="0" err="1" smtClean="0"/>
              <a:t>aplikasi</a:t>
            </a:r>
            <a:r>
              <a:rPr lang="en-US" dirty="0" smtClean="0"/>
              <a:t> DOS. Insertion point </a:t>
            </a:r>
            <a:r>
              <a:rPr lang="en-US" dirty="0" err="1" smtClean="0"/>
              <a:t>berfungsi</a:t>
            </a:r>
            <a:r>
              <a:rPr lang="en-US" dirty="0" smtClean="0"/>
              <a:t> </a:t>
            </a:r>
            <a:r>
              <a:rPr lang="en-US" dirty="0" err="1" smtClean="0"/>
              <a:t>sebagai</a:t>
            </a:r>
            <a:r>
              <a:rPr lang="en-US" dirty="0" smtClean="0"/>
              <a:t> </a:t>
            </a:r>
            <a:r>
              <a:rPr lang="en-US" dirty="0" err="1" smtClean="0"/>
              <a:t>penunjuk</a:t>
            </a:r>
            <a:r>
              <a:rPr lang="en-US" dirty="0" smtClean="0"/>
              <a:t> </a:t>
            </a:r>
            <a:r>
              <a:rPr lang="en-US" dirty="0" err="1" smtClean="0"/>
              <a:t>lokasi</a:t>
            </a:r>
            <a:r>
              <a:rPr lang="id-ID" dirty="0" smtClean="0"/>
              <a:t> </a:t>
            </a:r>
            <a:r>
              <a:rPr lang="en-US" dirty="0" err="1" smtClean="0"/>
              <a:t>tempat</a:t>
            </a:r>
            <a:r>
              <a:rPr lang="id-ID" dirty="0" smtClean="0"/>
              <a:t> </a:t>
            </a:r>
            <a:r>
              <a:rPr lang="en-US" dirty="0" err="1" smtClean="0"/>
              <a:t>memulai</a:t>
            </a:r>
            <a:r>
              <a:rPr lang="en-US" dirty="0" smtClean="0"/>
              <a:t> </a:t>
            </a:r>
            <a:r>
              <a:rPr lang="en-US" dirty="0" err="1" smtClean="0"/>
              <a:t>pengetikan</a:t>
            </a:r>
            <a:r>
              <a:rPr lang="en-US" dirty="0" smtClean="0"/>
              <a:t> </a:t>
            </a:r>
            <a:r>
              <a:rPr lang="en-US" dirty="0" err="1" smtClean="0"/>
              <a:t>atau</a:t>
            </a:r>
            <a:r>
              <a:rPr lang="en-US" dirty="0" smtClean="0"/>
              <a:t> </a:t>
            </a:r>
            <a:r>
              <a:rPr lang="en-US" dirty="0" err="1" smtClean="0"/>
              <a:t>menandai</a:t>
            </a:r>
            <a:r>
              <a:rPr lang="en-US" dirty="0" smtClean="0"/>
              <a:t> </a:t>
            </a:r>
            <a:r>
              <a:rPr lang="en-US" dirty="0" err="1" smtClean="0"/>
              <a:t>teks</a:t>
            </a:r>
            <a:r>
              <a:rPr lang="en-US" dirty="0" smtClean="0"/>
              <a:t>. Agar </a:t>
            </a:r>
            <a:r>
              <a:rPr lang="en-US" dirty="0" err="1" smtClean="0"/>
              <a:t>kita</a:t>
            </a:r>
            <a:r>
              <a:rPr lang="en-US" dirty="0" smtClean="0"/>
              <a:t> </a:t>
            </a:r>
            <a:r>
              <a:rPr lang="en-US" dirty="0" err="1" smtClean="0"/>
              <a:t>bergerak</a:t>
            </a:r>
            <a:r>
              <a:rPr lang="en-US" dirty="0" smtClean="0"/>
              <a:t> </a:t>
            </a:r>
            <a:r>
              <a:rPr lang="en-US" dirty="0" err="1" smtClean="0"/>
              <a:t>dengan</a:t>
            </a:r>
            <a:r>
              <a:rPr lang="en-US" dirty="0" smtClean="0"/>
              <a:t> </a:t>
            </a:r>
            <a:r>
              <a:rPr lang="en-US" dirty="0" err="1" smtClean="0"/>
              <a:t>cepat</a:t>
            </a:r>
            <a:r>
              <a:rPr lang="en-US" dirty="0" smtClean="0"/>
              <a:t> </a:t>
            </a:r>
            <a:r>
              <a:rPr lang="en-US" dirty="0" err="1" smtClean="0"/>
              <a:t>dalam</a:t>
            </a:r>
            <a:r>
              <a:rPr lang="id-ID" dirty="0" smtClean="0"/>
              <a:t> </a:t>
            </a:r>
            <a:r>
              <a:rPr lang="en-US" dirty="0" err="1" smtClean="0"/>
              <a:t>suatu</a:t>
            </a:r>
            <a:r>
              <a:rPr lang="en-US" dirty="0" smtClean="0"/>
              <a:t> </a:t>
            </a:r>
            <a:r>
              <a:rPr lang="en-US" dirty="0" err="1" smtClean="0"/>
              <a:t>dokumen</a:t>
            </a:r>
            <a:r>
              <a:rPr lang="en-US" dirty="0" smtClean="0"/>
              <a:t> yang </a:t>
            </a:r>
            <a:r>
              <a:rPr lang="en-US" dirty="0" err="1" smtClean="0"/>
              <a:t>besar</a:t>
            </a:r>
            <a:r>
              <a:rPr lang="en-US" dirty="0" smtClean="0"/>
              <a:t>, </a:t>
            </a:r>
            <a:r>
              <a:rPr lang="en-US" dirty="0" err="1" smtClean="0"/>
              <a:t>maka</a:t>
            </a:r>
            <a:r>
              <a:rPr lang="en-US" dirty="0" smtClean="0"/>
              <a:t> </a:t>
            </a:r>
            <a:r>
              <a:rPr lang="en-US" dirty="0" err="1" smtClean="0"/>
              <a:t>kita</a:t>
            </a:r>
            <a:r>
              <a:rPr lang="en-US" dirty="0" smtClean="0"/>
              <a:t> </a:t>
            </a:r>
            <a:r>
              <a:rPr lang="en-US" dirty="0" err="1" smtClean="0"/>
              <a:t>harus</a:t>
            </a:r>
            <a:r>
              <a:rPr lang="en-US" dirty="0" smtClean="0"/>
              <a:t> </a:t>
            </a:r>
            <a:r>
              <a:rPr lang="en-US" dirty="0" err="1" smtClean="0"/>
              <a:t>tahu</a:t>
            </a:r>
            <a:r>
              <a:rPr lang="en-US" dirty="0" smtClean="0"/>
              <a:t> </a:t>
            </a:r>
            <a:r>
              <a:rPr lang="en-US" dirty="0" err="1" smtClean="0"/>
              <a:t>apa</a:t>
            </a:r>
            <a:r>
              <a:rPr lang="en-US" dirty="0" smtClean="0"/>
              <a:t> </a:t>
            </a:r>
            <a:r>
              <a:rPr lang="en-US" dirty="0" err="1" smtClean="0"/>
              <a:t>saja</a:t>
            </a:r>
            <a:r>
              <a:rPr lang="en-US" dirty="0" smtClean="0"/>
              <a:t> </a:t>
            </a:r>
            <a:r>
              <a:rPr lang="en-US" dirty="0" err="1" smtClean="0"/>
              <a:t>perintah</a:t>
            </a:r>
            <a:r>
              <a:rPr lang="en-US" dirty="0" smtClean="0"/>
              <a:t> </a:t>
            </a:r>
            <a:r>
              <a:rPr lang="en-US" dirty="0" err="1" smtClean="0"/>
              <a:t>untuk</a:t>
            </a:r>
            <a:r>
              <a:rPr lang="en-US" dirty="0" smtClean="0"/>
              <a:t> </a:t>
            </a:r>
            <a:r>
              <a:rPr lang="en-US" dirty="0" err="1" smtClean="0"/>
              <a:t>menggeser</a:t>
            </a:r>
            <a:r>
              <a:rPr lang="id-ID" dirty="0" smtClean="0"/>
              <a:t> </a:t>
            </a:r>
            <a:r>
              <a:rPr lang="en-US" dirty="0" smtClean="0"/>
              <a:t>insertion </a:t>
            </a:r>
            <a:r>
              <a:rPr lang="en-US" dirty="0" err="1" smtClean="0"/>
              <a:t>poin</a:t>
            </a:r>
            <a:r>
              <a:rPr lang="en-US" dirty="0" smtClean="0"/>
              <a:t> </a:t>
            </a:r>
            <a:r>
              <a:rPr lang="en-US" dirty="0" err="1" smtClean="0"/>
              <a:t>ini</a:t>
            </a:r>
            <a:r>
              <a:rPr lang="en-US" dirty="0" smtClean="0"/>
              <a:t>.</a:t>
            </a:r>
            <a:endParaRPr lang="id-ID" dirty="0"/>
          </a:p>
        </p:txBody>
      </p:sp>
    </p:spTree>
  </p:cSld>
  <p:clrMapOvr>
    <a:masterClrMapping/>
  </p:clrMapOvr>
  <p:transition spd="slow">
    <p:push dir="d"/>
    <p:sndAc>
      <p:stSnd>
        <p:snd r:embed="rId2" name="chimes.wav" builtIn="1"/>
      </p:stSnd>
    </p:sndAc>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
            </a:r>
            <a:br>
              <a:rPr lang="id-ID" dirty="0" smtClean="0"/>
            </a:br>
            <a:r>
              <a:rPr lang="en-US" dirty="0" err="1" smtClean="0"/>
              <a:t>Mengeser</a:t>
            </a:r>
            <a:r>
              <a:rPr lang="en-US" dirty="0" smtClean="0"/>
              <a:t> </a:t>
            </a:r>
            <a:r>
              <a:rPr lang="en-US" dirty="0" err="1" smtClean="0"/>
              <a:t>Kursor</a:t>
            </a:r>
            <a:r>
              <a:rPr lang="id-ID" dirty="0" smtClean="0"/>
              <a:t/>
            </a:r>
            <a:br>
              <a:rPr lang="id-ID" dirty="0" smtClean="0"/>
            </a:br>
            <a:endParaRPr lang="id-ID" dirty="0"/>
          </a:p>
        </p:txBody>
      </p:sp>
      <p:pic>
        <p:nvPicPr>
          <p:cNvPr id="4" name="Content Placeholder 3"/>
          <p:cNvPicPr>
            <a:picLocks noGrp="1"/>
          </p:cNvPicPr>
          <p:nvPr>
            <p:ph sz="quarter" idx="1"/>
          </p:nvPr>
        </p:nvPicPr>
        <p:blipFill>
          <a:blip r:embed="rId3"/>
          <a:srcRect/>
          <a:stretch>
            <a:fillRect/>
          </a:stretch>
        </p:blipFill>
        <p:spPr bwMode="auto">
          <a:xfrm>
            <a:off x="857224" y="1857364"/>
            <a:ext cx="7358114" cy="4429156"/>
          </a:xfrm>
          <a:prstGeom prst="rect">
            <a:avLst/>
          </a:prstGeom>
          <a:noFill/>
          <a:ln w="9525">
            <a:noFill/>
            <a:miter lim="800000"/>
            <a:headEnd/>
            <a:tailEnd/>
          </a:ln>
        </p:spPr>
      </p:pic>
    </p:spTree>
  </p:cSld>
  <p:clrMapOvr>
    <a:masterClrMapping/>
  </p:clrMapOvr>
  <p:transition spd="slow">
    <p:cover dir="ld"/>
    <p:sndAc>
      <p:stSnd>
        <p:snd r:embed="rId2" name="chimes.wav" builtIn="1"/>
      </p:stSnd>
    </p:sndAc>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71612"/>
            <a:ext cx="8153400" cy="4857784"/>
          </a:xfrm>
        </p:spPr>
        <p:txBody>
          <a:bodyPr>
            <a:noAutofit/>
          </a:bodyPr>
          <a:lstStyle/>
          <a:p>
            <a:r>
              <a:rPr lang="en-US" sz="2000" dirty="0" err="1" smtClean="0"/>
              <a:t>Disamping</a:t>
            </a:r>
            <a:r>
              <a:rPr lang="en-US" sz="2000" dirty="0" smtClean="0"/>
              <a:t> </a:t>
            </a:r>
            <a:r>
              <a:rPr lang="en-US" sz="2000" dirty="0" err="1" smtClean="0"/>
              <a:t>perintah</a:t>
            </a:r>
            <a:r>
              <a:rPr lang="en-US" sz="2000" dirty="0" smtClean="0"/>
              <a:t> </a:t>
            </a:r>
            <a:r>
              <a:rPr lang="en-US" sz="2000" dirty="0" err="1" smtClean="0"/>
              <a:t>di</a:t>
            </a:r>
            <a:r>
              <a:rPr lang="en-US" sz="2000" dirty="0" smtClean="0"/>
              <a:t> </a:t>
            </a:r>
            <a:r>
              <a:rPr lang="en-US" sz="2000" dirty="0" err="1" smtClean="0"/>
              <a:t>atas</a:t>
            </a:r>
            <a:r>
              <a:rPr lang="en-US" sz="2000" dirty="0" smtClean="0"/>
              <a:t>, </a:t>
            </a:r>
            <a:r>
              <a:rPr lang="en-US" sz="2000" dirty="0" err="1" smtClean="0"/>
              <a:t>kita</a:t>
            </a:r>
            <a:r>
              <a:rPr lang="en-US" sz="2000" dirty="0" smtClean="0"/>
              <a:t> </a:t>
            </a:r>
            <a:r>
              <a:rPr lang="en-US" sz="2000" dirty="0" err="1" smtClean="0"/>
              <a:t>juga</a:t>
            </a:r>
            <a:r>
              <a:rPr lang="en-US" sz="2000" dirty="0" smtClean="0"/>
              <a:t> </a:t>
            </a:r>
            <a:r>
              <a:rPr lang="en-US" sz="2000" dirty="0" err="1" smtClean="0"/>
              <a:t>dapat</a:t>
            </a:r>
            <a:r>
              <a:rPr lang="en-US" sz="2000" dirty="0" smtClean="0"/>
              <a:t> </a:t>
            </a:r>
            <a:r>
              <a:rPr lang="en-US" sz="2000" dirty="0" err="1" smtClean="0"/>
              <a:t>mengeser</a:t>
            </a:r>
            <a:r>
              <a:rPr lang="en-US" sz="2000" dirty="0" smtClean="0"/>
              <a:t> insertion point </a:t>
            </a:r>
            <a:r>
              <a:rPr lang="en-US" sz="2000" dirty="0" err="1" smtClean="0"/>
              <a:t>ini</a:t>
            </a:r>
            <a:r>
              <a:rPr lang="id-ID" sz="2000" dirty="0" smtClean="0"/>
              <a:t/>
            </a:r>
            <a:br>
              <a:rPr lang="id-ID" sz="2000" dirty="0" smtClean="0"/>
            </a:br>
            <a:r>
              <a:rPr lang="en-US" sz="2000" dirty="0" err="1" smtClean="0"/>
              <a:t>dengan</a:t>
            </a:r>
            <a:r>
              <a:rPr lang="en-US" sz="2000" dirty="0" smtClean="0"/>
              <a:t> </a:t>
            </a:r>
            <a:r>
              <a:rPr lang="en-US" sz="2000" dirty="0" err="1" smtClean="0"/>
              <a:t>menggunakan</a:t>
            </a:r>
            <a:r>
              <a:rPr lang="en-US" sz="2000" dirty="0" smtClean="0"/>
              <a:t> mouse, </a:t>
            </a:r>
            <a:r>
              <a:rPr lang="en-US" sz="2000" dirty="0" err="1" smtClean="0"/>
              <a:t>dengan</a:t>
            </a:r>
            <a:r>
              <a:rPr lang="en-US" sz="2000" dirty="0" smtClean="0"/>
              <a:t> </a:t>
            </a:r>
            <a:r>
              <a:rPr lang="en-US" sz="2000" dirty="0" err="1" smtClean="0"/>
              <a:t>cara</a:t>
            </a:r>
            <a:r>
              <a:rPr lang="en-US" sz="2000" dirty="0" smtClean="0"/>
              <a:t> </a:t>
            </a:r>
            <a:r>
              <a:rPr lang="en-US" sz="2000" dirty="0" err="1" smtClean="0"/>
              <a:t>meng-klik</a:t>
            </a:r>
            <a:r>
              <a:rPr lang="en-US" sz="2000" dirty="0" smtClean="0"/>
              <a:t> </a:t>
            </a:r>
            <a:r>
              <a:rPr lang="en-US" sz="2000" dirty="0" err="1" smtClean="0"/>
              <a:t>pada</a:t>
            </a:r>
            <a:r>
              <a:rPr lang="en-US" sz="2000" dirty="0" smtClean="0"/>
              <a:t> </a:t>
            </a:r>
            <a:r>
              <a:rPr lang="en-US" sz="2000" dirty="0" err="1" smtClean="0"/>
              <a:t>daerah</a:t>
            </a:r>
            <a:r>
              <a:rPr lang="en-US" sz="2000" dirty="0" smtClean="0"/>
              <a:t> yang </a:t>
            </a:r>
            <a:r>
              <a:rPr lang="en-US" sz="2000" dirty="0" err="1" smtClean="0"/>
              <a:t>diinginkan</a:t>
            </a:r>
            <a:r>
              <a:rPr lang="en-US" sz="2000" dirty="0" smtClean="0"/>
              <a:t>,</a:t>
            </a:r>
            <a:r>
              <a:rPr lang="id-ID" sz="2000" dirty="0" smtClean="0"/>
              <a:t/>
            </a:r>
            <a:br>
              <a:rPr lang="id-ID" sz="2000" dirty="0" smtClean="0"/>
            </a:br>
            <a:r>
              <a:rPr lang="en-US" sz="2000" dirty="0" err="1" smtClean="0"/>
              <a:t>tentunya</a:t>
            </a:r>
            <a:r>
              <a:rPr lang="en-US" sz="2000" dirty="0" smtClean="0"/>
              <a:t> </a:t>
            </a:r>
            <a:r>
              <a:rPr lang="en-US" sz="2000" dirty="0" err="1" smtClean="0"/>
              <a:t>hal</a:t>
            </a:r>
            <a:r>
              <a:rPr lang="en-US" sz="2000" dirty="0" smtClean="0"/>
              <a:t> </a:t>
            </a:r>
            <a:r>
              <a:rPr lang="en-US" sz="2000" dirty="0" err="1" smtClean="0"/>
              <a:t>ini</a:t>
            </a:r>
            <a:r>
              <a:rPr lang="en-US" sz="2000" dirty="0" smtClean="0"/>
              <a:t> </a:t>
            </a:r>
            <a:r>
              <a:rPr lang="en-US" sz="2000" dirty="0" err="1" smtClean="0"/>
              <a:t>hanya</a:t>
            </a:r>
            <a:r>
              <a:rPr lang="en-US" sz="2000" dirty="0" smtClean="0"/>
              <a:t> </a:t>
            </a:r>
            <a:r>
              <a:rPr lang="en-US" sz="2000" dirty="0" err="1" smtClean="0"/>
              <a:t>dapat</a:t>
            </a:r>
            <a:r>
              <a:rPr lang="en-US" sz="2000" dirty="0" smtClean="0"/>
              <a:t> </a:t>
            </a:r>
            <a:r>
              <a:rPr lang="en-US" sz="2000" dirty="0" err="1" smtClean="0"/>
              <a:t>kita</a:t>
            </a:r>
            <a:r>
              <a:rPr lang="en-US" sz="2000" dirty="0" smtClean="0"/>
              <a:t> </a:t>
            </a:r>
            <a:r>
              <a:rPr lang="en-US" sz="2000" dirty="0" err="1" smtClean="0"/>
              <a:t>lakukan</a:t>
            </a:r>
            <a:r>
              <a:rPr lang="en-US" sz="2000" dirty="0" smtClean="0"/>
              <a:t> </a:t>
            </a:r>
            <a:r>
              <a:rPr lang="en-US" sz="2000" dirty="0" err="1" smtClean="0"/>
              <a:t>pada</a:t>
            </a:r>
            <a:r>
              <a:rPr lang="en-US" sz="2000" dirty="0" smtClean="0"/>
              <a:t> </a:t>
            </a:r>
            <a:r>
              <a:rPr lang="en-US" sz="2000" dirty="0" err="1" smtClean="0"/>
              <a:t>layar</a:t>
            </a:r>
            <a:r>
              <a:rPr lang="en-US" sz="2000" dirty="0" smtClean="0"/>
              <a:t> yang </a:t>
            </a:r>
            <a:r>
              <a:rPr lang="en-US" sz="2000" dirty="0" err="1" smtClean="0"/>
              <a:t>tampak</a:t>
            </a:r>
            <a:r>
              <a:rPr lang="en-US" sz="2000" dirty="0" smtClean="0"/>
              <a:t> </a:t>
            </a:r>
            <a:r>
              <a:rPr lang="en-US" sz="2000" dirty="0" err="1" smtClean="0"/>
              <a:t>saja</a:t>
            </a:r>
            <a:r>
              <a:rPr lang="en-US" sz="2000" dirty="0" smtClean="0"/>
              <a:t>. </a:t>
            </a:r>
            <a:r>
              <a:rPr lang="en-US" sz="2000" dirty="0" err="1" smtClean="0"/>
              <a:t>Untuk</a:t>
            </a:r>
            <a:r>
              <a:rPr lang="id-ID" sz="2000" dirty="0" smtClean="0"/>
              <a:t/>
            </a:r>
            <a:br>
              <a:rPr lang="id-ID" sz="2000" dirty="0" smtClean="0"/>
            </a:br>
            <a:r>
              <a:rPr lang="en-US" sz="2000" dirty="0" err="1" smtClean="0"/>
              <a:t>mengatasi</a:t>
            </a:r>
            <a:r>
              <a:rPr lang="en-US" sz="2000" dirty="0" smtClean="0"/>
              <a:t> </a:t>
            </a:r>
            <a:r>
              <a:rPr lang="en-US" sz="2000" dirty="0" err="1" smtClean="0"/>
              <a:t>ini</a:t>
            </a:r>
            <a:r>
              <a:rPr lang="en-US" sz="2000" dirty="0" smtClean="0"/>
              <a:t> </a:t>
            </a:r>
            <a:r>
              <a:rPr lang="en-US" sz="2000" dirty="0" err="1" smtClean="0"/>
              <a:t>kita</a:t>
            </a:r>
            <a:r>
              <a:rPr lang="en-US" sz="2000" dirty="0" smtClean="0"/>
              <a:t> </a:t>
            </a:r>
            <a:r>
              <a:rPr lang="en-US" sz="2000" dirty="0" err="1" smtClean="0"/>
              <a:t>juga</a:t>
            </a:r>
            <a:r>
              <a:rPr lang="en-US" sz="2000" dirty="0" smtClean="0"/>
              <a:t> </a:t>
            </a:r>
            <a:r>
              <a:rPr lang="en-US" sz="2000" dirty="0" err="1" smtClean="0"/>
              <a:t>dapat</a:t>
            </a:r>
            <a:r>
              <a:rPr lang="en-US" sz="2000" dirty="0" smtClean="0"/>
              <a:t> </a:t>
            </a:r>
            <a:r>
              <a:rPr lang="en-US" sz="2000" dirty="0" err="1" smtClean="0"/>
              <a:t>menggunakan</a:t>
            </a:r>
            <a:r>
              <a:rPr lang="en-US" sz="2000" dirty="0" smtClean="0"/>
              <a:t> </a:t>
            </a:r>
            <a:r>
              <a:rPr lang="en-US" sz="2000" dirty="0" err="1" smtClean="0"/>
              <a:t>tombol</a:t>
            </a:r>
            <a:r>
              <a:rPr lang="en-US" sz="2000" dirty="0" smtClean="0"/>
              <a:t> vertical scroll bar </a:t>
            </a:r>
            <a:r>
              <a:rPr lang="en-US" sz="2000" dirty="0" err="1" smtClean="0"/>
              <a:t>atau</a:t>
            </a:r>
            <a:r>
              <a:rPr lang="en-US" sz="2000" dirty="0" smtClean="0"/>
              <a:t> horizontal</a:t>
            </a:r>
            <a:r>
              <a:rPr lang="id-ID" sz="2000" dirty="0" smtClean="0"/>
              <a:t/>
            </a:r>
            <a:br>
              <a:rPr lang="id-ID" sz="2000" dirty="0" smtClean="0"/>
            </a:br>
            <a:r>
              <a:rPr lang="en-US" sz="2000" dirty="0" smtClean="0"/>
              <a:t>scroll bar yang </a:t>
            </a:r>
            <a:r>
              <a:rPr lang="en-US" sz="2000" dirty="0" err="1" smtClean="0"/>
              <a:t>terdapat</a:t>
            </a:r>
            <a:r>
              <a:rPr lang="en-US" sz="2000" dirty="0" smtClean="0"/>
              <a:t> </a:t>
            </a:r>
            <a:r>
              <a:rPr lang="en-US" sz="2000" dirty="0" err="1" smtClean="0"/>
              <a:t>pada</a:t>
            </a:r>
            <a:r>
              <a:rPr lang="en-US" sz="2000" dirty="0" smtClean="0"/>
              <a:t> </a:t>
            </a:r>
            <a:r>
              <a:rPr lang="en-US" sz="2000" dirty="0" err="1" smtClean="0"/>
              <a:t>bagian</a:t>
            </a:r>
            <a:r>
              <a:rPr lang="en-US" sz="2000" dirty="0" smtClean="0"/>
              <a:t> </a:t>
            </a:r>
            <a:r>
              <a:rPr lang="en-US" sz="2000" dirty="0" err="1" smtClean="0"/>
              <a:t>kanan</a:t>
            </a:r>
            <a:r>
              <a:rPr lang="en-US" sz="2000" dirty="0" smtClean="0"/>
              <a:t> </a:t>
            </a:r>
            <a:r>
              <a:rPr lang="en-US" sz="2000" dirty="0" err="1" smtClean="0"/>
              <a:t>dan</a:t>
            </a:r>
            <a:r>
              <a:rPr lang="en-US" sz="2000" dirty="0" smtClean="0"/>
              <a:t> </a:t>
            </a:r>
            <a:r>
              <a:rPr lang="en-US" sz="2000" dirty="0" err="1" smtClean="0"/>
              <a:t>bawah</a:t>
            </a:r>
            <a:r>
              <a:rPr lang="en-US" sz="2000" dirty="0" smtClean="0"/>
              <a:t> </a:t>
            </a:r>
            <a:r>
              <a:rPr lang="en-US" sz="2000" dirty="0" err="1" smtClean="0"/>
              <a:t>layar</a:t>
            </a:r>
            <a:r>
              <a:rPr lang="en-US" sz="2000" dirty="0" smtClean="0"/>
              <a:t> </a:t>
            </a:r>
            <a:r>
              <a:rPr lang="en-US" sz="2000" dirty="0" err="1" smtClean="0"/>
              <a:t>dengan</a:t>
            </a:r>
            <a:r>
              <a:rPr lang="en-US" sz="2000" dirty="0" smtClean="0"/>
              <a:t> symbol .</a:t>
            </a:r>
            <a:r>
              <a:rPr lang="id-ID" sz="2000" dirty="0" smtClean="0"/>
              <a:t/>
            </a:r>
            <a:br>
              <a:rPr lang="id-ID" sz="2000" dirty="0" smtClean="0"/>
            </a:br>
            <a:r>
              <a:rPr lang="en-US" sz="2000" dirty="0" err="1" smtClean="0"/>
              <a:t>Ingat</a:t>
            </a:r>
            <a:r>
              <a:rPr lang="en-US" sz="2000" dirty="0" smtClean="0"/>
              <a:t> : </a:t>
            </a:r>
            <a:r>
              <a:rPr lang="en-US" sz="2000" dirty="0" err="1" smtClean="0"/>
              <a:t>Tombol</a:t>
            </a:r>
            <a:r>
              <a:rPr lang="en-US" sz="2000" dirty="0" smtClean="0"/>
              <a:t> </a:t>
            </a:r>
            <a:r>
              <a:rPr lang="en-US" sz="2000" dirty="0" err="1" smtClean="0"/>
              <a:t>ini</a:t>
            </a:r>
            <a:r>
              <a:rPr lang="en-US" sz="2000" dirty="0" smtClean="0"/>
              <a:t> </a:t>
            </a:r>
            <a:r>
              <a:rPr lang="en-US" sz="2000" dirty="0" err="1" smtClean="0"/>
              <a:t>hanya</a:t>
            </a:r>
            <a:r>
              <a:rPr lang="en-US" sz="2000" dirty="0" smtClean="0"/>
              <a:t> </a:t>
            </a:r>
            <a:r>
              <a:rPr lang="en-US" sz="2000" dirty="0" err="1" smtClean="0"/>
              <a:t>berfungsi</a:t>
            </a:r>
            <a:r>
              <a:rPr lang="en-US" sz="2000" dirty="0" smtClean="0"/>
              <a:t> </a:t>
            </a:r>
            <a:r>
              <a:rPr lang="en-US" sz="2000" dirty="0" err="1" smtClean="0"/>
              <a:t>untuk</a:t>
            </a:r>
            <a:r>
              <a:rPr lang="en-US" sz="2000" dirty="0" smtClean="0"/>
              <a:t> </a:t>
            </a:r>
            <a:r>
              <a:rPr lang="en-US" sz="2000" dirty="0" err="1" smtClean="0"/>
              <a:t>menggeser</a:t>
            </a:r>
            <a:r>
              <a:rPr lang="en-US" sz="2000" dirty="0" smtClean="0"/>
              <a:t> </a:t>
            </a:r>
            <a:r>
              <a:rPr lang="en-US" sz="2000" dirty="0" err="1" smtClean="0"/>
              <a:t>layar</a:t>
            </a:r>
            <a:r>
              <a:rPr lang="en-US" sz="2000" dirty="0" smtClean="0"/>
              <a:t> </a:t>
            </a:r>
            <a:r>
              <a:rPr lang="en-US" sz="2000" dirty="0" err="1" smtClean="0"/>
              <a:t>bukan</a:t>
            </a:r>
            <a:r>
              <a:rPr lang="en-US" sz="2000" dirty="0" smtClean="0"/>
              <a:t> </a:t>
            </a:r>
            <a:r>
              <a:rPr lang="en-US" sz="2000" dirty="0" err="1" smtClean="0"/>
              <a:t>untuk</a:t>
            </a:r>
            <a:r>
              <a:rPr lang="id-ID" sz="2000" dirty="0" smtClean="0"/>
              <a:t/>
            </a:r>
            <a:br>
              <a:rPr lang="id-ID" sz="2000" dirty="0" smtClean="0"/>
            </a:br>
            <a:r>
              <a:rPr lang="en-US" sz="2000" dirty="0" err="1" smtClean="0"/>
              <a:t>memindahkan</a:t>
            </a:r>
            <a:r>
              <a:rPr lang="en-US" sz="2000" dirty="0" smtClean="0"/>
              <a:t> insertion point. Cara yang paling </a:t>
            </a:r>
            <a:r>
              <a:rPr lang="en-US" sz="2000" dirty="0" err="1" smtClean="0"/>
              <a:t>cepat</a:t>
            </a:r>
            <a:r>
              <a:rPr lang="en-US" sz="2000" dirty="0" smtClean="0"/>
              <a:t> </a:t>
            </a:r>
            <a:r>
              <a:rPr lang="en-US" sz="2000" dirty="0" err="1" smtClean="0"/>
              <a:t>adalah</a:t>
            </a:r>
            <a:r>
              <a:rPr lang="en-US" sz="2000" dirty="0" smtClean="0"/>
              <a:t> </a:t>
            </a:r>
            <a:r>
              <a:rPr lang="en-US" sz="2000" dirty="0" err="1" smtClean="0"/>
              <a:t>dengan</a:t>
            </a:r>
            <a:r>
              <a:rPr lang="en-US" sz="2000" dirty="0" smtClean="0"/>
              <a:t> ;</a:t>
            </a:r>
            <a:r>
              <a:rPr lang="id-ID" sz="2000" dirty="0" smtClean="0"/>
              <a:t/>
            </a:r>
            <a:br>
              <a:rPr lang="id-ID" sz="2000" dirty="0" smtClean="0"/>
            </a:br>
            <a:r>
              <a:rPr lang="en-US" sz="2000" dirty="0" smtClean="0"/>
              <a:t>1. </a:t>
            </a:r>
            <a:r>
              <a:rPr lang="en-US" sz="2000" dirty="0" err="1" smtClean="0"/>
              <a:t>Klik</a:t>
            </a:r>
            <a:r>
              <a:rPr lang="en-US" sz="2000" dirty="0" smtClean="0"/>
              <a:t> menu Edit</a:t>
            </a:r>
            <a:r>
              <a:rPr lang="id-ID" sz="2000" dirty="0" smtClean="0"/>
              <a:t/>
            </a:r>
            <a:br>
              <a:rPr lang="id-ID" sz="2000" dirty="0" smtClean="0"/>
            </a:br>
            <a:r>
              <a:rPr lang="en-US" sz="2000" dirty="0" smtClean="0"/>
              <a:t>2. </a:t>
            </a:r>
            <a:r>
              <a:rPr lang="en-US" sz="2000" dirty="0" err="1" smtClean="0"/>
              <a:t>Pilih</a:t>
            </a:r>
            <a:r>
              <a:rPr lang="en-US" sz="2000" dirty="0" smtClean="0"/>
              <a:t> </a:t>
            </a:r>
            <a:r>
              <a:rPr lang="en-US" sz="2000" dirty="0" err="1" smtClean="0"/>
              <a:t>dan</a:t>
            </a:r>
            <a:r>
              <a:rPr lang="en-US" sz="2000" dirty="0" smtClean="0"/>
              <a:t> </a:t>
            </a:r>
            <a:r>
              <a:rPr lang="en-US" sz="2000" dirty="0" err="1" smtClean="0"/>
              <a:t>Klik</a:t>
            </a:r>
            <a:r>
              <a:rPr lang="en-US" sz="2000" dirty="0" smtClean="0"/>
              <a:t> Submenu Go To</a:t>
            </a:r>
            <a:r>
              <a:rPr lang="id-ID" sz="2000" dirty="0" smtClean="0"/>
              <a:t/>
            </a:r>
            <a:br>
              <a:rPr lang="id-ID" sz="2000" dirty="0" smtClean="0"/>
            </a:br>
            <a:r>
              <a:rPr lang="en-US" sz="2000" dirty="0" smtClean="0"/>
              <a:t>3. </a:t>
            </a:r>
            <a:r>
              <a:rPr lang="en-US" sz="2000" dirty="0" err="1" smtClean="0"/>
              <a:t>Maka</a:t>
            </a:r>
            <a:r>
              <a:rPr lang="en-US" sz="2000" dirty="0" smtClean="0"/>
              <a:t> </a:t>
            </a:r>
            <a:r>
              <a:rPr lang="en-US" sz="2000" dirty="0" err="1" smtClean="0"/>
              <a:t>akan</a:t>
            </a:r>
            <a:r>
              <a:rPr lang="en-US" sz="2000" dirty="0" smtClean="0"/>
              <a:t> </a:t>
            </a:r>
            <a:r>
              <a:rPr lang="en-US" sz="2000" dirty="0" err="1" smtClean="0"/>
              <a:t>tampil</a:t>
            </a:r>
            <a:r>
              <a:rPr lang="en-US" sz="2000" dirty="0" smtClean="0"/>
              <a:t> </a:t>
            </a:r>
            <a:r>
              <a:rPr lang="en-US" sz="2000" dirty="0" err="1" smtClean="0"/>
              <a:t>jendela</a:t>
            </a:r>
            <a:r>
              <a:rPr lang="en-US" sz="2000" dirty="0" smtClean="0"/>
              <a:t> Find and Replace.</a:t>
            </a:r>
            <a:r>
              <a:rPr lang="id-ID" sz="2000" dirty="0" smtClean="0"/>
              <a:t/>
            </a:r>
            <a:br>
              <a:rPr lang="id-ID" sz="2000" dirty="0" smtClean="0"/>
            </a:br>
            <a:endParaRPr lang="id-ID" sz="2000" dirty="0"/>
          </a:p>
        </p:txBody>
      </p:sp>
    </p:spTree>
  </p:cSld>
  <p:clrMapOvr>
    <a:masterClrMapping/>
  </p:clrMapOvr>
  <p:transition spd="slow">
    <p:plus/>
    <p:sndAc>
      <p:stSnd>
        <p:snd r:embed="rId2" name="chimes.wav" builtIn="1"/>
      </p:stSnd>
    </p:sndAc>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err="1" smtClean="0"/>
              <a:t>Jendela</a:t>
            </a:r>
            <a:r>
              <a:rPr lang="en-US" dirty="0" smtClean="0"/>
              <a:t> Find and Replace</a:t>
            </a:r>
            <a:endParaRPr lang="id-ID" dirty="0"/>
          </a:p>
        </p:txBody>
      </p:sp>
      <p:sp>
        <p:nvSpPr>
          <p:cNvPr id="5" name="Content Placeholder 4"/>
          <p:cNvSpPr>
            <a:spLocks noGrp="1"/>
          </p:cNvSpPr>
          <p:nvPr>
            <p:ph sz="quarter" idx="1"/>
          </p:nvPr>
        </p:nvSpPr>
        <p:spPr/>
        <p:txBody>
          <a:bodyPr/>
          <a:lstStyle/>
          <a:p>
            <a:endParaRPr lang="id-ID" dirty="0"/>
          </a:p>
        </p:txBody>
      </p:sp>
      <p:pic>
        <p:nvPicPr>
          <p:cNvPr id="3" name="Picture 2"/>
          <p:cNvPicPr/>
          <p:nvPr/>
        </p:nvPicPr>
        <p:blipFill>
          <a:blip r:embed="rId3"/>
          <a:srcRect/>
          <a:stretch>
            <a:fillRect/>
          </a:stretch>
        </p:blipFill>
        <p:spPr bwMode="auto">
          <a:xfrm>
            <a:off x="857224" y="1643050"/>
            <a:ext cx="7072362" cy="4429156"/>
          </a:xfrm>
          <a:prstGeom prst="rect">
            <a:avLst/>
          </a:prstGeom>
          <a:noFill/>
          <a:ln w="9525">
            <a:noFill/>
            <a:miter lim="800000"/>
            <a:headEnd/>
            <a:tailEnd/>
          </a:ln>
        </p:spPr>
      </p:pic>
    </p:spTree>
  </p:cSld>
  <p:clrMapOvr>
    <a:masterClrMapping/>
  </p:clrMapOvr>
  <p:transition spd="slow">
    <p:newsflash/>
    <p:sndAc>
      <p:stSnd>
        <p:snd r:embed="rId2" name="chimes.wav" builtIn="1"/>
      </p:stSnd>
    </p:sndAc>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09600" y="1785926"/>
            <a:ext cx="8153400" cy="4786346"/>
          </a:xfrm>
        </p:spPr>
        <p:txBody>
          <a:bodyPr>
            <a:normAutofit fontScale="90000"/>
          </a:bodyPr>
          <a:lstStyle/>
          <a:p>
            <a:r>
              <a:rPr lang="en-US" dirty="0" smtClean="0"/>
              <a:t>4. </a:t>
            </a:r>
            <a:r>
              <a:rPr lang="en-US" dirty="0" err="1" smtClean="0"/>
              <a:t>Pada</a:t>
            </a:r>
            <a:r>
              <a:rPr lang="en-US" dirty="0" smtClean="0"/>
              <a:t> </a:t>
            </a:r>
            <a:r>
              <a:rPr lang="en-US" dirty="0" err="1" smtClean="0"/>
              <a:t>kotak</a:t>
            </a:r>
            <a:r>
              <a:rPr lang="en-US" dirty="0" smtClean="0"/>
              <a:t> </a:t>
            </a:r>
            <a:r>
              <a:rPr lang="en-US" dirty="0" err="1" smtClean="0"/>
              <a:t>pilihan</a:t>
            </a:r>
            <a:r>
              <a:rPr lang="en-US" dirty="0" smtClean="0"/>
              <a:t> go to what, </a:t>
            </a:r>
            <a:r>
              <a:rPr lang="en-US" dirty="0" err="1" smtClean="0"/>
              <a:t>kita</a:t>
            </a:r>
            <a:r>
              <a:rPr lang="en-US" dirty="0" smtClean="0"/>
              <a:t> </a:t>
            </a:r>
            <a:r>
              <a:rPr lang="en-US" dirty="0" err="1" smtClean="0"/>
              <a:t>dapat</a:t>
            </a:r>
            <a:r>
              <a:rPr lang="en-US" dirty="0" smtClean="0"/>
              <a:t> </a:t>
            </a:r>
            <a:r>
              <a:rPr lang="en-US" dirty="0" err="1" smtClean="0"/>
              <a:t>menentukan</a:t>
            </a:r>
            <a:r>
              <a:rPr lang="en-US" dirty="0" smtClean="0"/>
              <a:t> </a:t>
            </a:r>
            <a:r>
              <a:rPr lang="en-US" dirty="0" err="1" smtClean="0"/>
              <a:t>jenis</a:t>
            </a:r>
            <a:r>
              <a:rPr lang="en-US" dirty="0" smtClean="0"/>
              <a:t> </a:t>
            </a:r>
            <a:r>
              <a:rPr lang="en-US" dirty="0" err="1" smtClean="0"/>
              <a:t>pemindahan</a:t>
            </a:r>
            <a:r>
              <a:rPr lang="en-US" dirty="0" smtClean="0"/>
              <a:t> yang</a:t>
            </a:r>
            <a:r>
              <a:rPr lang="id-ID" dirty="0" smtClean="0"/>
              <a:t> </a:t>
            </a:r>
            <a:r>
              <a:rPr lang="en-US" dirty="0" err="1" smtClean="0"/>
              <a:t>diinginkan</a:t>
            </a:r>
            <a:r>
              <a:rPr lang="en-US" dirty="0" smtClean="0"/>
              <a:t>. </a:t>
            </a:r>
            <a:r>
              <a:rPr lang="en-US" dirty="0" err="1" smtClean="0"/>
              <a:t>Misalkan</a:t>
            </a:r>
            <a:r>
              <a:rPr lang="en-US" dirty="0" smtClean="0"/>
              <a:t> </a:t>
            </a:r>
            <a:r>
              <a:rPr lang="en-US" dirty="0" err="1" smtClean="0"/>
              <a:t>kita</a:t>
            </a:r>
            <a:r>
              <a:rPr lang="en-US" dirty="0" smtClean="0"/>
              <a:t> </a:t>
            </a:r>
            <a:r>
              <a:rPr lang="en-US" dirty="0" err="1" smtClean="0"/>
              <a:t>klik</a:t>
            </a:r>
            <a:r>
              <a:rPr lang="en-US" dirty="0" smtClean="0"/>
              <a:t> Line</a:t>
            </a:r>
            <a:r>
              <a:rPr lang="id-ID" dirty="0" smtClean="0"/>
              <a:t/>
            </a:r>
            <a:br>
              <a:rPr lang="id-ID" dirty="0" smtClean="0"/>
            </a:br>
            <a:r>
              <a:rPr lang="en-US" dirty="0" smtClean="0"/>
              <a:t>5. </a:t>
            </a:r>
            <a:r>
              <a:rPr lang="en-US" dirty="0" err="1" smtClean="0"/>
              <a:t>Pada</a:t>
            </a:r>
            <a:r>
              <a:rPr lang="en-US" dirty="0" smtClean="0"/>
              <a:t> Enter line number </a:t>
            </a:r>
            <a:r>
              <a:rPr lang="en-US" dirty="0" err="1" smtClean="0"/>
              <a:t>kita</a:t>
            </a:r>
            <a:r>
              <a:rPr lang="en-US" dirty="0" smtClean="0"/>
              <a:t> </a:t>
            </a:r>
            <a:r>
              <a:rPr lang="en-US" dirty="0" err="1" smtClean="0"/>
              <a:t>isikan</a:t>
            </a:r>
            <a:r>
              <a:rPr lang="en-US" dirty="0" smtClean="0"/>
              <a:t> 20, </a:t>
            </a:r>
            <a:r>
              <a:rPr lang="en-US" dirty="0" err="1" smtClean="0"/>
              <a:t>lalu</a:t>
            </a:r>
            <a:r>
              <a:rPr lang="en-US" dirty="0" smtClean="0"/>
              <a:t> </a:t>
            </a:r>
            <a:r>
              <a:rPr lang="en-US" dirty="0" err="1" smtClean="0"/>
              <a:t>klik</a:t>
            </a:r>
            <a:r>
              <a:rPr lang="en-US" dirty="0" smtClean="0"/>
              <a:t> go to</a:t>
            </a:r>
            <a:r>
              <a:rPr lang="id-ID" dirty="0" smtClean="0"/>
              <a:t/>
            </a:r>
            <a:br>
              <a:rPr lang="id-ID" dirty="0" smtClean="0"/>
            </a:br>
            <a:r>
              <a:rPr lang="en-US" dirty="0" smtClean="0"/>
              <a:t>6. </a:t>
            </a:r>
            <a:r>
              <a:rPr lang="en-US" dirty="0" err="1" smtClean="0"/>
              <a:t>Maka</a:t>
            </a:r>
            <a:r>
              <a:rPr lang="en-US" dirty="0" smtClean="0"/>
              <a:t> insertion point </a:t>
            </a:r>
            <a:r>
              <a:rPr lang="en-US" dirty="0" err="1" smtClean="0"/>
              <a:t>sekarang</a:t>
            </a:r>
            <a:r>
              <a:rPr lang="en-US" dirty="0" smtClean="0"/>
              <a:t> </a:t>
            </a:r>
            <a:r>
              <a:rPr lang="en-US" dirty="0" err="1" smtClean="0"/>
              <a:t>berada</a:t>
            </a:r>
            <a:r>
              <a:rPr lang="en-US" dirty="0" smtClean="0"/>
              <a:t> </a:t>
            </a:r>
            <a:r>
              <a:rPr lang="en-US" dirty="0" err="1" smtClean="0"/>
              <a:t>pada</a:t>
            </a:r>
            <a:r>
              <a:rPr lang="en-US" dirty="0" smtClean="0"/>
              <a:t> </a:t>
            </a:r>
            <a:r>
              <a:rPr lang="en-US" dirty="0" err="1" smtClean="0"/>
              <a:t>baris</a:t>
            </a:r>
            <a:r>
              <a:rPr lang="en-US" dirty="0" smtClean="0"/>
              <a:t> </a:t>
            </a:r>
            <a:r>
              <a:rPr lang="en-US" dirty="0" err="1" smtClean="0"/>
              <a:t>ke</a:t>
            </a:r>
            <a:r>
              <a:rPr lang="en-US" dirty="0" smtClean="0"/>
              <a:t> 20.</a:t>
            </a:r>
            <a:r>
              <a:rPr lang="id-ID" dirty="0" smtClean="0"/>
              <a:t/>
            </a:r>
            <a:br>
              <a:rPr lang="id-ID" dirty="0" smtClean="0"/>
            </a:br>
            <a:endParaRPr lang="id-ID" dirty="0"/>
          </a:p>
        </p:txBody>
      </p:sp>
    </p:spTree>
  </p:cSld>
  <p:clrMapOvr>
    <a:masterClrMapping/>
  </p:clrMapOvr>
  <p:transition spd="slow">
    <p:blinds dir="vert"/>
    <p:sndAc>
      <p:stSnd>
        <p:snd r:embed="rId2" name="chimes.wav" builtIn="1"/>
      </p:stSnd>
    </p:sndAc>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dirty="0" smtClean="0"/>
              <a:t/>
            </a:r>
            <a:br>
              <a:rPr lang="id-ID" b="1" dirty="0" smtClean="0"/>
            </a:br>
            <a:r>
              <a:rPr lang="en-US" b="1" dirty="0" smtClean="0"/>
              <a:t>DASAR KOMPUTER</a:t>
            </a:r>
            <a:r>
              <a:rPr lang="id-ID" dirty="0" smtClean="0"/>
              <a:t/>
            </a:r>
            <a:br>
              <a:rPr lang="id-ID" dirty="0" smtClean="0"/>
            </a:br>
            <a:endParaRPr lang="id-ID" dirty="0"/>
          </a:p>
        </p:txBody>
      </p:sp>
      <p:sp>
        <p:nvSpPr>
          <p:cNvPr id="3" name="Content Placeholder 2"/>
          <p:cNvSpPr>
            <a:spLocks noGrp="1"/>
          </p:cNvSpPr>
          <p:nvPr>
            <p:ph sz="quarter" idx="1"/>
          </p:nvPr>
        </p:nvSpPr>
        <p:spPr>
          <a:xfrm>
            <a:off x="612648" y="1600200"/>
            <a:ext cx="8153400" cy="5043510"/>
          </a:xfrm>
        </p:spPr>
        <p:txBody>
          <a:bodyPr>
            <a:normAutofit fontScale="62500" lnSpcReduction="20000"/>
          </a:bodyPr>
          <a:lstStyle/>
          <a:p>
            <a:pPr>
              <a:buNone/>
            </a:pPr>
            <a:r>
              <a:rPr lang="id-ID" b="1" dirty="0" smtClean="0"/>
              <a:t> 	</a:t>
            </a:r>
            <a:r>
              <a:rPr lang="en-US" b="1" dirty="0" err="1" smtClean="0"/>
              <a:t>Memisahkan</a:t>
            </a:r>
            <a:r>
              <a:rPr lang="en-US" b="1" dirty="0" smtClean="0"/>
              <a:t> &amp; </a:t>
            </a:r>
            <a:r>
              <a:rPr lang="en-US" b="1" dirty="0" err="1" smtClean="0"/>
              <a:t>Menggabungkan</a:t>
            </a:r>
            <a:r>
              <a:rPr lang="en-US" b="1" dirty="0" smtClean="0"/>
              <a:t> </a:t>
            </a:r>
            <a:r>
              <a:rPr lang="en-US" b="1" dirty="0" err="1" smtClean="0"/>
              <a:t>Paragraf</a:t>
            </a:r>
            <a:endParaRPr lang="id-ID" dirty="0" smtClean="0"/>
          </a:p>
          <a:p>
            <a:pPr>
              <a:buNone/>
            </a:pPr>
            <a:r>
              <a:rPr lang="id-ID" dirty="0" smtClean="0"/>
              <a:t>	</a:t>
            </a:r>
            <a:r>
              <a:rPr lang="en-US" dirty="0" err="1" smtClean="0"/>
              <a:t>Paragraf</a:t>
            </a:r>
            <a:r>
              <a:rPr lang="en-US" dirty="0" smtClean="0"/>
              <a:t> </a:t>
            </a:r>
            <a:r>
              <a:rPr lang="en-US" dirty="0" err="1" smtClean="0"/>
              <a:t>adalah</a:t>
            </a:r>
            <a:r>
              <a:rPr lang="en-US" dirty="0" smtClean="0"/>
              <a:t> </a:t>
            </a:r>
            <a:r>
              <a:rPr lang="en-US" dirty="0" err="1" smtClean="0"/>
              <a:t>sekumpulan</a:t>
            </a:r>
            <a:r>
              <a:rPr lang="en-US" dirty="0" smtClean="0"/>
              <a:t> </a:t>
            </a:r>
            <a:r>
              <a:rPr lang="en-US" dirty="0" err="1" smtClean="0"/>
              <a:t>kalimat</a:t>
            </a:r>
            <a:r>
              <a:rPr lang="en-US" dirty="0" smtClean="0"/>
              <a:t> yang </a:t>
            </a:r>
            <a:r>
              <a:rPr lang="en-US" dirty="0" err="1" smtClean="0"/>
              <a:t>mengandung</a:t>
            </a:r>
            <a:r>
              <a:rPr lang="en-US" dirty="0" smtClean="0"/>
              <a:t> </a:t>
            </a:r>
            <a:r>
              <a:rPr lang="en-US" dirty="0" err="1" smtClean="0"/>
              <a:t>makna</a:t>
            </a:r>
            <a:r>
              <a:rPr lang="en-US" dirty="0" smtClean="0"/>
              <a:t> </a:t>
            </a:r>
            <a:r>
              <a:rPr lang="en-US" dirty="0" err="1" smtClean="0"/>
              <a:t>tertentu</a:t>
            </a:r>
            <a:r>
              <a:rPr lang="en-US" dirty="0" smtClean="0"/>
              <a:t> </a:t>
            </a:r>
            <a:r>
              <a:rPr lang="en-US" dirty="0" err="1" smtClean="0"/>
              <a:t>dan</a:t>
            </a:r>
            <a:endParaRPr lang="id-ID" dirty="0" smtClean="0"/>
          </a:p>
          <a:p>
            <a:pPr>
              <a:buNone/>
            </a:pPr>
            <a:r>
              <a:rPr lang="en-US" dirty="0" err="1" smtClean="0"/>
              <a:t>tidak</a:t>
            </a:r>
            <a:r>
              <a:rPr lang="en-US" dirty="0" smtClean="0"/>
              <a:t> </a:t>
            </a:r>
            <a:r>
              <a:rPr lang="en-US" dirty="0" err="1" smtClean="0"/>
              <a:t>dapat</a:t>
            </a:r>
            <a:r>
              <a:rPr lang="en-US" dirty="0" smtClean="0"/>
              <a:t> </a:t>
            </a:r>
            <a:r>
              <a:rPr lang="en-US" dirty="0" err="1" smtClean="0"/>
              <a:t>dipisah-pisahkan</a:t>
            </a:r>
            <a:r>
              <a:rPr lang="en-US" dirty="0" smtClean="0"/>
              <a:t>. </a:t>
            </a:r>
            <a:r>
              <a:rPr lang="en-US" dirty="0" err="1" smtClean="0"/>
              <a:t>Jika</a:t>
            </a:r>
            <a:r>
              <a:rPr lang="en-US" dirty="0" smtClean="0"/>
              <a:t> </a:t>
            </a:r>
            <a:r>
              <a:rPr lang="en-US" dirty="0" err="1" smtClean="0"/>
              <a:t>mengetik</a:t>
            </a:r>
            <a:r>
              <a:rPr lang="en-US" dirty="0" smtClean="0"/>
              <a:t> </a:t>
            </a:r>
            <a:r>
              <a:rPr lang="en-US" dirty="0" err="1" smtClean="0"/>
              <a:t>dengan</a:t>
            </a:r>
            <a:r>
              <a:rPr lang="en-US" dirty="0" smtClean="0"/>
              <a:t> </a:t>
            </a:r>
            <a:r>
              <a:rPr lang="en-US" dirty="0" err="1" smtClean="0"/>
              <a:t>mesin</a:t>
            </a:r>
            <a:r>
              <a:rPr lang="en-US" dirty="0" smtClean="0"/>
              <a:t> </a:t>
            </a:r>
            <a:r>
              <a:rPr lang="en-US" dirty="0" err="1" smtClean="0"/>
              <a:t>tik</a:t>
            </a:r>
            <a:r>
              <a:rPr lang="en-US" dirty="0" smtClean="0"/>
              <a:t>, </a:t>
            </a:r>
            <a:r>
              <a:rPr lang="en-US" dirty="0" err="1" smtClean="0"/>
              <a:t>kita</a:t>
            </a:r>
            <a:r>
              <a:rPr lang="en-US" dirty="0" smtClean="0"/>
              <a:t> </a:t>
            </a:r>
            <a:r>
              <a:rPr lang="en-US" dirty="0" err="1" smtClean="0"/>
              <a:t>menekan</a:t>
            </a:r>
            <a:r>
              <a:rPr lang="en-US" dirty="0" smtClean="0"/>
              <a:t> enter</a:t>
            </a:r>
            <a:endParaRPr lang="id-ID" dirty="0" smtClean="0"/>
          </a:p>
          <a:p>
            <a:pPr>
              <a:buNone/>
            </a:pPr>
            <a:r>
              <a:rPr lang="en-US" dirty="0" err="1" smtClean="0"/>
              <a:t>untuk</a:t>
            </a:r>
            <a:r>
              <a:rPr lang="en-US" dirty="0" smtClean="0"/>
              <a:t> </a:t>
            </a:r>
            <a:r>
              <a:rPr lang="en-US" dirty="0" err="1" smtClean="0"/>
              <a:t>mengakhiri</a:t>
            </a:r>
            <a:r>
              <a:rPr lang="en-US" dirty="0" smtClean="0"/>
              <a:t> </a:t>
            </a:r>
            <a:r>
              <a:rPr lang="en-US" dirty="0" err="1" smtClean="0"/>
              <a:t>setiap</a:t>
            </a:r>
            <a:r>
              <a:rPr lang="en-US" dirty="0" smtClean="0"/>
              <a:t> </a:t>
            </a:r>
            <a:r>
              <a:rPr lang="en-US" dirty="0" err="1" smtClean="0"/>
              <a:t>barisnya</a:t>
            </a:r>
            <a:r>
              <a:rPr lang="en-US" dirty="0" smtClean="0"/>
              <a:t>, </a:t>
            </a:r>
            <a:r>
              <a:rPr lang="en-US" dirty="0" err="1" smtClean="0"/>
              <a:t>tetapi</a:t>
            </a:r>
            <a:r>
              <a:rPr lang="en-US" dirty="0" smtClean="0"/>
              <a:t> </a:t>
            </a:r>
            <a:r>
              <a:rPr lang="en-US" dirty="0" err="1" smtClean="0"/>
              <a:t>tidak</a:t>
            </a:r>
            <a:r>
              <a:rPr lang="en-US" dirty="0" smtClean="0"/>
              <a:t> </a:t>
            </a:r>
            <a:r>
              <a:rPr lang="en-US" dirty="0" err="1" smtClean="0"/>
              <a:t>begitu</a:t>
            </a:r>
            <a:r>
              <a:rPr lang="en-US" dirty="0" smtClean="0"/>
              <a:t> </a:t>
            </a:r>
            <a:r>
              <a:rPr lang="en-US" dirty="0" err="1" smtClean="0"/>
              <a:t>halnya</a:t>
            </a:r>
            <a:r>
              <a:rPr lang="en-US" dirty="0" smtClean="0"/>
              <a:t> </a:t>
            </a:r>
            <a:r>
              <a:rPr lang="en-US" dirty="0" err="1" smtClean="0"/>
              <a:t>dalam</a:t>
            </a:r>
            <a:r>
              <a:rPr lang="en-US" dirty="0" smtClean="0"/>
              <a:t> Word 2000. </a:t>
            </a:r>
            <a:r>
              <a:rPr lang="en-US" dirty="0" err="1" smtClean="0"/>
              <a:t>Pada</a:t>
            </a:r>
            <a:endParaRPr lang="id-ID" dirty="0" smtClean="0"/>
          </a:p>
          <a:p>
            <a:pPr>
              <a:buNone/>
            </a:pPr>
            <a:r>
              <a:rPr lang="en-US" dirty="0" smtClean="0"/>
              <a:t>Word 2000, </a:t>
            </a:r>
            <a:r>
              <a:rPr lang="en-US" dirty="0" err="1" smtClean="0"/>
              <a:t>penekanan</a:t>
            </a:r>
            <a:r>
              <a:rPr lang="en-US" dirty="0" smtClean="0"/>
              <a:t> </a:t>
            </a:r>
            <a:r>
              <a:rPr lang="en-US" dirty="0" err="1" smtClean="0"/>
              <a:t>tombol</a:t>
            </a:r>
            <a:r>
              <a:rPr lang="en-US" dirty="0" smtClean="0"/>
              <a:t> enter </a:t>
            </a:r>
            <a:r>
              <a:rPr lang="en-US" dirty="0" err="1" smtClean="0"/>
              <a:t>hanya</a:t>
            </a:r>
            <a:r>
              <a:rPr lang="en-US" dirty="0" smtClean="0"/>
              <a:t> </a:t>
            </a:r>
            <a:r>
              <a:rPr lang="en-US" dirty="0" err="1" smtClean="0"/>
              <a:t>dilakukan</a:t>
            </a:r>
            <a:r>
              <a:rPr lang="en-US" dirty="0" smtClean="0"/>
              <a:t> </a:t>
            </a:r>
            <a:r>
              <a:rPr lang="en-US" dirty="0" err="1" smtClean="0"/>
              <a:t>jika</a:t>
            </a:r>
            <a:r>
              <a:rPr lang="en-US" dirty="0" smtClean="0"/>
              <a:t> </a:t>
            </a:r>
            <a:r>
              <a:rPr lang="en-US" dirty="0" err="1" smtClean="0"/>
              <a:t>kita</a:t>
            </a:r>
            <a:r>
              <a:rPr lang="en-US" dirty="0" smtClean="0"/>
              <a:t> </a:t>
            </a:r>
            <a:r>
              <a:rPr lang="en-US" dirty="0" err="1" smtClean="0"/>
              <a:t>ingin</a:t>
            </a:r>
            <a:r>
              <a:rPr lang="en-US" dirty="0" smtClean="0"/>
              <a:t> </a:t>
            </a:r>
            <a:r>
              <a:rPr lang="en-US" dirty="0" err="1" smtClean="0"/>
              <a:t>berpindah</a:t>
            </a:r>
            <a:r>
              <a:rPr lang="en-US" dirty="0" smtClean="0"/>
              <a:t> </a:t>
            </a:r>
            <a:r>
              <a:rPr lang="en-US" dirty="0" err="1" smtClean="0"/>
              <a:t>ke</a:t>
            </a:r>
            <a:endParaRPr lang="id-ID" dirty="0" smtClean="0"/>
          </a:p>
          <a:p>
            <a:pPr>
              <a:buNone/>
            </a:pPr>
            <a:r>
              <a:rPr lang="en-US" dirty="0" smtClean="0"/>
              <a:t>paragraph </a:t>
            </a:r>
            <a:r>
              <a:rPr lang="en-US" dirty="0" err="1" smtClean="0"/>
              <a:t>berikutnya</a:t>
            </a:r>
            <a:r>
              <a:rPr lang="en-US" dirty="0" smtClean="0"/>
              <a:t>. </a:t>
            </a:r>
            <a:r>
              <a:rPr lang="en-US" dirty="0" err="1" smtClean="0"/>
              <a:t>Bagaimana</a:t>
            </a:r>
            <a:r>
              <a:rPr lang="en-US" dirty="0" smtClean="0"/>
              <a:t> </a:t>
            </a:r>
            <a:r>
              <a:rPr lang="en-US" dirty="0" err="1" smtClean="0"/>
              <a:t>halnya</a:t>
            </a:r>
            <a:r>
              <a:rPr lang="en-US" dirty="0" smtClean="0"/>
              <a:t> </a:t>
            </a:r>
            <a:r>
              <a:rPr lang="en-US" dirty="0" err="1" smtClean="0"/>
              <a:t>kalau</a:t>
            </a:r>
            <a:r>
              <a:rPr lang="en-US" dirty="0" smtClean="0"/>
              <a:t> </a:t>
            </a:r>
            <a:r>
              <a:rPr lang="en-US" dirty="0" err="1" smtClean="0"/>
              <a:t>kalau</a:t>
            </a:r>
            <a:r>
              <a:rPr lang="en-US" dirty="0" smtClean="0"/>
              <a:t> </a:t>
            </a:r>
            <a:r>
              <a:rPr lang="en-US" dirty="0" err="1" smtClean="0"/>
              <a:t>kita</a:t>
            </a:r>
            <a:r>
              <a:rPr lang="en-US" dirty="0" smtClean="0"/>
              <a:t> </a:t>
            </a:r>
            <a:r>
              <a:rPr lang="en-US" dirty="0" err="1" smtClean="0"/>
              <a:t>tidak</a:t>
            </a:r>
            <a:r>
              <a:rPr lang="en-US" dirty="0" smtClean="0"/>
              <a:t> </a:t>
            </a:r>
            <a:r>
              <a:rPr lang="en-US" dirty="0" err="1" smtClean="0"/>
              <a:t>sengaja</a:t>
            </a:r>
            <a:r>
              <a:rPr lang="en-US" dirty="0" smtClean="0"/>
              <a:t> </a:t>
            </a:r>
            <a:r>
              <a:rPr lang="en-US" dirty="0" err="1" smtClean="0"/>
              <a:t>menekan</a:t>
            </a:r>
            <a:endParaRPr lang="id-ID" dirty="0" smtClean="0"/>
          </a:p>
          <a:p>
            <a:pPr>
              <a:buNone/>
            </a:pPr>
            <a:r>
              <a:rPr lang="en-US" dirty="0" err="1" smtClean="0"/>
              <a:t>tombol</a:t>
            </a:r>
            <a:r>
              <a:rPr lang="en-US" dirty="0" smtClean="0"/>
              <a:t> enter </a:t>
            </a:r>
            <a:r>
              <a:rPr lang="en-US" dirty="0" err="1" smtClean="0"/>
              <a:t>padahal</a:t>
            </a:r>
            <a:r>
              <a:rPr lang="en-US" dirty="0" smtClean="0"/>
              <a:t> </a:t>
            </a:r>
            <a:r>
              <a:rPr lang="en-US" dirty="0" err="1" smtClean="0"/>
              <a:t>belum</a:t>
            </a:r>
            <a:r>
              <a:rPr lang="en-US" dirty="0" smtClean="0"/>
              <a:t> </a:t>
            </a:r>
            <a:r>
              <a:rPr lang="en-US" dirty="0" err="1" smtClean="0"/>
              <a:t>ingin</a:t>
            </a:r>
            <a:r>
              <a:rPr lang="en-US" dirty="0" smtClean="0"/>
              <a:t> </a:t>
            </a:r>
            <a:r>
              <a:rPr lang="en-US" dirty="0" err="1" smtClean="0"/>
              <a:t>pindah</a:t>
            </a:r>
            <a:r>
              <a:rPr lang="en-US" dirty="0" smtClean="0"/>
              <a:t> </a:t>
            </a:r>
            <a:r>
              <a:rPr lang="en-US" dirty="0" err="1" smtClean="0"/>
              <a:t>ke</a:t>
            </a:r>
            <a:r>
              <a:rPr lang="en-US" dirty="0" smtClean="0"/>
              <a:t> paragraph </a:t>
            </a:r>
            <a:r>
              <a:rPr lang="en-US" dirty="0" err="1" smtClean="0"/>
              <a:t>berikutnya</a:t>
            </a:r>
            <a:r>
              <a:rPr lang="en-US" dirty="0" smtClean="0"/>
              <a:t> </a:t>
            </a:r>
            <a:r>
              <a:rPr lang="en-US" dirty="0" err="1" smtClean="0"/>
              <a:t>atau</a:t>
            </a:r>
            <a:r>
              <a:rPr lang="en-US" dirty="0" smtClean="0"/>
              <a:t> </a:t>
            </a:r>
            <a:r>
              <a:rPr lang="en-US" dirty="0" err="1" smtClean="0"/>
              <a:t>kita</a:t>
            </a:r>
            <a:r>
              <a:rPr lang="en-US" dirty="0" smtClean="0"/>
              <a:t> </a:t>
            </a:r>
            <a:r>
              <a:rPr lang="en-US" dirty="0" err="1" smtClean="0"/>
              <a:t>ingin</a:t>
            </a:r>
            <a:endParaRPr lang="id-ID" dirty="0" smtClean="0"/>
          </a:p>
          <a:p>
            <a:pPr>
              <a:buNone/>
            </a:pPr>
            <a:r>
              <a:rPr lang="en-US" dirty="0" err="1" smtClean="0"/>
              <a:t>misahkan</a:t>
            </a:r>
            <a:r>
              <a:rPr lang="en-US" dirty="0" smtClean="0"/>
              <a:t> </a:t>
            </a:r>
            <a:r>
              <a:rPr lang="en-US" dirty="0" err="1" smtClean="0"/>
              <a:t>satu</a:t>
            </a:r>
            <a:r>
              <a:rPr lang="en-US" dirty="0" smtClean="0"/>
              <a:t> paragraph </a:t>
            </a:r>
            <a:r>
              <a:rPr lang="en-US" dirty="0" err="1" smtClean="0"/>
              <a:t>menjadi</a:t>
            </a:r>
            <a:r>
              <a:rPr lang="en-US" dirty="0" smtClean="0"/>
              <a:t> </a:t>
            </a:r>
            <a:r>
              <a:rPr lang="en-US" dirty="0" err="1" smtClean="0"/>
              <a:t>dua</a:t>
            </a:r>
            <a:r>
              <a:rPr lang="en-US" dirty="0" smtClean="0"/>
              <a:t>.</a:t>
            </a:r>
            <a:endParaRPr lang="id-ID" dirty="0" smtClean="0"/>
          </a:p>
          <a:p>
            <a:pPr>
              <a:buNone/>
            </a:pPr>
            <a:r>
              <a:rPr lang="en-US" dirty="0" smtClean="0"/>
              <a:t>• </a:t>
            </a:r>
            <a:r>
              <a:rPr lang="en-US" dirty="0" err="1" smtClean="0"/>
              <a:t>Memisahkan</a:t>
            </a:r>
            <a:r>
              <a:rPr lang="en-US" dirty="0" smtClean="0"/>
              <a:t> paragraph</a:t>
            </a:r>
            <a:endParaRPr lang="id-ID" dirty="0" smtClean="0"/>
          </a:p>
          <a:p>
            <a:pPr>
              <a:buNone/>
            </a:pPr>
            <a:r>
              <a:rPr lang="id-ID" dirty="0" smtClean="0"/>
              <a:t>	</a:t>
            </a:r>
            <a:r>
              <a:rPr lang="en-US" dirty="0" err="1" smtClean="0"/>
              <a:t>Letakkan</a:t>
            </a:r>
            <a:r>
              <a:rPr lang="en-US" dirty="0" smtClean="0"/>
              <a:t> insertion point </a:t>
            </a:r>
            <a:r>
              <a:rPr lang="en-US" dirty="0" err="1" smtClean="0"/>
              <a:t>pada</a:t>
            </a:r>
            <a:r>
              <a:rPr lang="en-US" dirty="0" smtClean="0"/>
              <a:t> </a:t>
            </a:r>
            <a:r>
              <a:rPr lang="en-US" dirty="0" err="1" smtClean="0"/>
              <a:t>kalimat</a:t>
            </a:r>
            <a:r>
              <a:rPr lang="en-US" dirty="0" smtClean="0"/>
              <a:t> yang </a:t>
            </a:r>
            <a:r>
              <a:rPr lang="en-US" dirty="0" err="1" smtClean="0"/>
              <a:t>akan</a:t>
            </a:r>
            <a:r>
              <a:rPr lang="en-US" dirty="0" smtClean="0"/>
              <a:t> </a:t>
            </a:r>
            <a:r>
              <a:rPr lang="en-US" dirty="0" err="1" smtClean="0"/>
              <a:t>dipisahkan</a:t>
            </a:r>
            <a:r>
              <a:rPr lang="en-US" dirty="0" smtClean="0"/>
              <a:t>, </a:t>
            </a:r>
            <a:r>
              <a:rPr lang="en-US" dirty="0" err="1" smtClean="0"/>
              <a:t>lalu</a:t>
            </a:r>
            <a:r>
              <a:rPr lang="en-US" dirty="0" smtClean="0"/>
              <a:t> </a:t>
            </a:r>
            <a:r>
              <a:rPr lang="en-US" dirty="0" err="1" smtClean="0"/>
              <a:t>tekanlah</a:t>
            </a:r>
            <a:endParaRPr lang="id-ID" dirty="0" smtClean="0"/>
          </a:p>
          <a:p>
            <a:pPr>
              <a:buNone/>
            </a:pPr>
            <a:r>
              <a:rPr lang="en-US" dirty="0" err="1" smtClean="0"/>
              <a:t>tombol</a:t>
            </a:r>
            <a:r>
              <a:rPr lang="en-US" dirty="0" smtClean="0"/>
              <a:t> enter.</a:t>
            </a:r>
            <a:endParaRPr lang="id-ID" dirty="0" smtClean="0"/>
          </a:p>
          <a:p>
            <a:pPr>
              <a:buNone/>
            </a:pPr>
            <a:r>
              <a:rPr lang="en-US" dirty="0" smtClean="0"/>
              <a:t>• </a:t>
            </a:r>
            <a:r>
              <a:rPr lang="en-US" dirty="0" err="1" smtClean="0"/>
              <a:t>Menggabungkan</a:t>
            </a:r>
            <a:r>
              <a:rPr lang="en-US" dirty="0" smtClean="0"/>
              <a:t> paragraph</a:t>
            </a:r>
            <a:endParaRPr lang="id-ID" dirty="0" smtClean="0"/>
          </a:p>
          <a:p>
            <a:pPr>
              <a:buNone/>
            </a:pPr>
            <a:r>
              <a:rPr lang="id-ID" dirty="0" smtClean="0"/>
              <a:t>	</a:t>
            </a:r>
            <a:r>
              <a:rPr lang="en-US" dirty="0" err="1" smtClean="0"/>
              <a:t>Menggabungkan</a:t>
            </a:r>
            <a:r>
              <a:rPr lang="en-US" dirty="0" smtClean="0"/>
              <a:t> paragraph </a:t>
            </a:r>
            <a:r>
              <a:rPr lang="en-US" dirty="0" err="1" smtClean="0"/>
              <a:t>dapat</a:t>
            </a:r>
            <a:r>
              <a:rPr lang="en-US" dirty="0" smtClean="0"/>
              <a:t> </a:t>
            </a:r>
            <a:r>
              <a:rPr lang="en-US" dirty="0" err="1" smtClean="0"/>
              <a:t>dilakukan</a:t>
            </a:r>
            <a:r>
              <a:rPr lang="en-US" dirty="0" smtClean="0"/>
              <a:t> </a:t>
            </a:r>
            <a:r>
              <a:rPr lang="en-US" dirty="0" err="1" smtClean="0"/>
              <a:t>dengan</a:t>
            </a:r>
            <a:r>
              <a:rPr lang="en-US" dirty="0" smtClean="0"/>
              <a:t> </a:t>
            </a:r>
            <a:r>
              <a:rPr lang="en-US" dirty="0" err="1" smtClean="0"/>
              <a:t>menghapus</a:t>
            </a:r>
            <a:r>
              <a:rPr lang="en-US" dirty="0" smtClean="0"/>
              <a:t> </a:t>
            </a:r>
            <a:r>
              <a:rPr lang="en-US" dirty="0" err="1" smtClean="0"/>
              <a:t>lambang</a:t>
            </a:r>
            <a:r>
              <a:rPr lang="en-US" dirty="0" smtClean="0"/>
              <a:t> enter</a:t>
            </a:r>
            <a:endParaRPr lang="id-ID" dirty="0" smtClean="0"/>
          </a:p>
          <a:p>
            <a:pPr>
              <a:buNone/>
            </a:pPr>
            <a:r>
              <a:rPr lang="en-US" dirty="0" smtClean="0"/>
              <a:t>yang </a:t>
            </a:r>
            <a:r>
              <a:rPr lang="en-US" dirty="0" err="1" smtClean="0"/>
              <a:t>terdapat</a:t>
            </a:r>
            <a:r>
              <a:rPr lang="en-US" dirty="0" smtClean="0"/>
              <a:t> </a:t>
            </a:r>
            <a:r>
              <a:rPr lang="en-US" dirty="0" err="1" smtClean="0"/>
              <a:t>pada</a:t>
            </a:r>
            <a:r>
              <a:rPr lang="en-US" dirty="0" smtClean="0"/>
              <a:t> </a:t>
            </a:r>
            <a:r>
              <a:rPr lang="en-US" dirty="0" err="1" smtClean="0"/>
              <a:t>akhir</a:t>
            </a:r>
            <a:r>
              <a:rPr lang="en-US" dirty="0" smtClean="0"/>
              <a:t> </a:t>
            </a:r>
            <a:r>
              <a:rPr lang="en-US" dirty="0" err="1" smtClean="0"/>
              <a:t>suatu</a:t>
            </a:r>
            <a:r>
              <a:rPr lang="en-US" dirty="0" smtClean="0"/>
              <a:t> paragraph. </a:t>
            </a:r>
            <a:r>
              <a:rPr lang="en-US" dirty="0" err="1" smtClean="0"/>
              <a:t>Untuk</a:t>
            </a:r>
            <a:r>
              <a:rPr lang="en-US" dirty="0" smtClean="0"/>
              <a:t> </a:t>
            </a:r>
            <a:r>
              <a:rPr lang="en-US" dirty="0" err="1" smtClean="0"/>
              <a:t>memunculkan</a:t>
            </a:r>
            <a:r>
              <a:rPr lang="en-US" dirty="0" smtClean="0"/>
              <a:t> </a:t>
            </a:r>
            <a:r>
              <a:rPr lang="en-US" dirty="0" err="1" smtClean="0"/>
              <a:t>lambang</a:t>
            </a:r>
            <a:endParaRPr lang="id-ID" dirty="0" smtClean="0"/>
          </a:p>
          <a:p>
            <a:pPr>
              <a:buNone/>
            </a:pPr>
            <a:r>
              <a:rPr lang="en-US" dirty="0" err="1" smtClean="0"/>
              <a:t>ini</a:t>
            </a:r>
            <a:r>
              <a:rPr lang="en-US" dirty="0" smtClean="0"/>
              <a:t> </a:t>
            </a:r>
            <a:r>
              <a:rPr lang="en-US" dirty="0" err="1" smtClean="0"/>
              <a:t>pada</a:t>
            </a:r>
            <a:r>
              <a:rPr lang="en-US" dirty="0" smtClean="0"/>
              <a:t> </a:t>
            </a:r>
            <a:r>
              <a:rPr lang="en-US" dirty="0" err="1" smtClean="0"/>
              <a:t>layar</a:t>
            </a:r>
            <a:r>
              <a:rPr lang="en-US" dirty="0" smtClean="0"/>
              <a:t> </a:t>
            </a:r>
            <a:r>
              <a:rPr lang="en-US" dirty="0" err="1" smtClean="0"/>
              <a:t>kerja</a:t>
            </a:r>
            <a:r>
              <a:rPr lang="en-US" dirty="0" smtClean="0"/>
              <a:t>, </a:t>
            </a:r>
            <a:r>
              <a:rPr lang="en-US" dirty="0" err="1" smtClean="0"/>
              <a:t>kliklah</a:t>
            </a:r>
            <a:r>
              <a:rPr lang="en-US" dirty="0" smtClean="0"/>
              <a:t> icon </a:t>
            </a:r>
            <a:r>
              <a:rPr lang="en-US" dirty="0" err="1" smtClean="0"/>
              <a:t>tersebut</a:t>
            </a:r>
            <a:r>
              <a:rPr lang="en-US" dirty="0" smtClean="0"/>
              <a:t> yang </a:t>
            </a:r>
            <a:r>
              <a:rPr lang="en-US" dirty="0" err="1" smtClean="0"/>
              <a:t>terdapat</a:t>
            </a:r>
            <a:r>
              <a:rPr lang="en-US" dirty="0" smtClean="0"/>
              <a:t> </a:t>
            </a:r>
            <a:r>
              <a:rPr lang="en-US" dirty="0" err="1" smtClean="0"/>
              <a:t>pada</a:t>
            </a:r>
            <a:r>
              <a:rPr lang="en-US" dirty="0" smtClean="0"/>
              <a:t> toolbar </a:t>
            </a:r>
            <a:r>
              <a:rPr lang="en-US" dirty="0" err="1" smtClean="0"/>
              <a:t>standar</a:t>
            </a:r>
            <a:r>
              <a:rPr lang="en-US" dirty="0" smtClean="0"/>
              <a:t>.</a:t>
            </a:r>
            <a:endParaRPr lang="id-ID" dirty="0" smtClean="0"/>
          </a:p>
          <a:p>
            <a:endParaRPr lang="id-ID" dirty="0"/>
          </a:p>
        </p:txBody>
      </p:sp>
    </p:spTree>
  </p:cSld>
  <p:clrMapOvr>
    <a:masterClrMapping/>
  </p:clrMapOvr>
  <p:transition spd="slow">
    <p:randomBar/>
    <p:sndAc>
      <p:stSnd>
        <p:snd r:embed="rId2" name="chimes.wav" builtIn="1"/>
      </p:stSnd>
    </p:sndAc>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714348" y="214290"/>
            <a:ext cx="8153400" cy="990600"/>
          </a:xfrm>
        </p:spPr>
        <p:txBody>
          <a:bodyPr>
            <a:normAutofit fontScale="90000"/>
          </a:bodyPr>
          <a:lstStyle/>
          <a:p>
            <a:r>
              <a:rPr lang="en-US" b="1" dirty="0" err="1" smtClean="0">
                <a:solidFill>
                  <a:schemeClr val="accent2">
                    <a:lumMod val="50000"/>
                  </a:schemeClr>
                </a:solidFill>
              </a:rPr>
              <a:t>Pendahuluan</a:t>
            </a:r>
            <a:r>
              <a:rPr lang="id-ID" dirty="0" smtClean="0">
                <a:solidFill>
                  <a:schemeClr val="accent2">
                    <a:lumMod val="50000"/>
                  </a:schemeClr>
                </a:solidFill>
              </a:rPr>
              <a:t/>
            </a:r>
            <a:br>
              <a:rPr lang="id-ID" dirty="0" smtClean="0">
                <a:solidFill>
                  <a:schemeClr val="accent2">
                    <a:lumMod val="50000"/>
                  </a:schemeClr>
                </a:solidFill>
              </a:rPr>
            </a:br>
            <a:endParaRPr lang="id-ID" dirty="0">
              <a:solidFill>
                <a:schemeClr val="accent2">
                  <a:lumMod val="50000"/>
                </a:schemeClr>
              </a:solidFill>
            </a:endParaRPr>
          </a:p>
        </p:txBody>
      </p:sp>
      <p:sp>
        <p:nvSpPr>
          <p:cNvPr id="9" name="Content Placeholder 8"/>
          <p:cNvSpPr>
            <a:spLocks noGrp="1"/>
          </p:cNvSpPr>
          <p:nvPr>
            <p:ph sz="quarter" idx="1"/>
          </p:nvPr>
        </p:nvSpPr>
        <p:spPr/>
        <p:txBody>
          <a:bodyPr>
            <a:normAutofit fontScale="32500" lnSpcReduction="20000"/>
          </a:bodyPr>
          <a:lstStyle/>
          <a:p>
            <a:pPr>
              <a:buNone/>
            </a:pPr>
            <a:r>
              <a:rPr lang="id-ID" dirty="0" smtClean="0"/>
              <a:t>	</a:t>
            </a:r>
          </a:p>
          <a:p>
            <a:pPr>
              <a:buNone/>
            </a:pPr>
            <a:r>
              <a:rPr lang="id-ID" dirty="0" smtClean="0"/>
              <a:t>	</a:t>
            </a:r>
            <a:r>
              <a:rPr lang="en-US" sz="5500" dirty="0" smtClean="0">
                <a:latin typeface="Times New Roman" pitchFamily="18" charset="0"/>
                <a:cs typeface="Times New Roman" pitchFamily="18" charset="0"/>
              </a:rPr>
              <a:t>Microsoft Word (MS Word) </a:t>
            </a:r>
            <a:r>
              <a:rPr lang="en-US" sz="5500" dirty="0" err="1" smtClean="0">
                <a:latin typeface="Times New Roman" pitchFamily="18" charset="0"/>
                <a:cs typeface="Times New Roman" pitchFamily="18" charset="0"/>
              </a:rPr>
              <a:t>merupakan</a:t>
            </a:r>
            <a:r>
              <a:rPr lang="en-US" sz="5500" dirty="0" smtClean="0">
                <a:latin typeface="Times New Roman" pitchFamily="18" charset="0"/>
                <a:cs typeface="Times New Roman" pitchFamily="18" charset="0"/>
              </a:rPr>
              <a:t> program </a:t>
            </a:r>
            <a:r>
              <a:rPr lang="en-US" sz="5500" dirty="0" err="1" smtClean="0">
                <a:latin typeface="Times New Roman" pitchFamily="18" charset="0"/>
                <a:cs typeface="Times New Roman" pitchFamily="18" charset="0"/>
              </a:rPr>
              <a:t>pengolah</a:t>
            </a:r>
            <a:r>
              <a:rPr lang="en-US" sz="5500" dirty="0" smtClean="0">
                <a:latin typeface="Times New Roman" pitchFamily="18" charset="0"/>
                <a:cs typeface="Times New Roman" pitchFamily="18" charset="0"/>
              </a:rPr>
              <a:t> </a:t>
            </a:r>
            <a:r>
              <a:rPr lang="en-US" sz="5500" dirty="0" err="1" smtClean="0">
                <a:latin typeface="Times New Roman" pitchFamily="18" charset="0"/>
                <a:cs typeface="Times New Roman" pitchFamily="18" charset="0"/>
              </a:rPr>
              <a:t>kata</a:t>
            </a:r>
            <a:r>
              <a:rPr lang="en-US" sz="5500" dirty="0" smtClean="0">
                <a:latin typeface="Times New Roman" pitchFamily="18" charset="0"/>
                <a:cs typeface="Times New Roman" pitchFamily="18" charset="0"/>
              </a:rPr>
              <a:t> yang </a:t>
            </a:r>
            <a:r>
              <a:rPr lang="en-US" sz="5500" dirty="0" err="1" smtClean="0">
                <a:latin typeface="Times New Roman" pitchFamily="18" charset="0"/>
                <a:cs typeface="Times New Roman" pitchFamily="18" charset="0"/>
              </a:rPr>
              <a:t>banyak</a:t>
            </a:r>
            <a:endParaRPr lang="id-ID" sz="5500" dirty="0" smtClean="0">
              <a:latin typeface="Times New Roman" pitchFamily="18" charset="0"/>
              <a:cs typeface="Times New Roman" pitchFamily="18" charset="0"/>
            </a:endParaRPr>
          </a:p>
          <a:p>
            <a:pPr>
              <a:buNone/>
            </a:pPr>
            <a:r>
              <a:rPr lang="en-US" sz="5500" dirty="0" err="1" smtClean="0">
                <a:latin typeface="Times New Roman" pitchFamily="18" charset="0"/>
                <a:cs typeface="Times New Roman" pitchFamily="18" charset="0"/>
              </a:rPr>
              <a:t>dipakai</a:t>
            </a:r>
            <a:r>
              <a:rPr lang="en-US" sz="5500" dirty="0" smtClean="0">
                <a:latin typeface="Times New Roman" pitchFamily="18" charset="0"/>
                <a:cs typeface="Times New Roman" pitchFamily="18" charset="0"/>
              </a:rPr>
              <a:t> </a:t>
            </a:r>
            <a:r>
              <a:rPr lang="en-US" sz="5500" dirty="0" err="1" smtClean="0">
                <a:latin typeface="Times New Roman" pitchFamily="18" charset="0"/>
                <a:cs typeface="Times New Roman" pitchFamily="18" charset="0"/>
              </a:rPr>
              <a:t>saat</a:t>
            </a:r>
            <a:r>
              <a:rPr lang="en-US" sz="5500" dirty="0" smtClean="0">
                <a:latin typeface="Times New Roman" pitchFamily="18" charset="0"/>
                <a:cs typeface="Times New Roman" pitchFamily="18" charset="0"/>
              </a:rPr>
              <a:t> </a:t>
            </a:r>
            <a:r>
              <a:rPr lang="en-US" sz="5500" dirty="0" err="1" smtClean="0">
                <a:latin typeface="Times New Roman" pitchFamily="18" charset="0"/>
                <a:cs typeface="Times New Roman" pitchFamily="18" charset="0"/>
              </a:rPr>
              <a:t>ini</a:t>
            </a:r>
            <a:r>
              <a:rPr lang="en-US" sz="5500" dirty="0" smtClean="0">
                <a:latin typeface="Times New Roman" pitchFamily="18" charset="0"/>
                <a:cs typeface="Times New Roman" pitchFamily="18" charset="0"/>
              </a:rPr>
              <a:t> </a:t>
            </a:r>
            <a:r>
              <a:rPr lang="en-US" sz="5500" dirty="0" err="1" smtClean="0">
                <a:latin typeface="Times New Roman" pitchFamily="18" charset="0"/>
                <a:cs typeface="Times New Roman" pitchFamily="18" charset="0"/>
              </a:rPr>
              <a:t>dibandingkan</a:t>
            </a:r>
            <a:r>
              <a:rPr lang="en-US" sz="5500" dirty="0" smtClean="0">
                <a:latin typeface="Times New Roman" pitchFamily="18" charset="0"/>
                <a:cs typeface="Times New Roman" pitchFamily="18" charset="0"/>
              </a:rPr>
              <a:t> </a:t>
            </a:r>
            <a:r>
              <a:rPr lang="en-US" sz="5500" dirty="0" err="1" smtClean="0">
                <a:latin typeface="Times New Roman" pitchFamily="18" charset="0"/>
                <a:cs typeface="Times New Roman" pitchFamily="18" charset="0"/>
              </a:rPr>
              <a:t>dengan</a:t>
            </a:r>
            <a:r>
              <a:rPr lang="en-US" sz="5500" dirty="0" smtClean="0">
                <a:latin typeface="Times New Roman" pitchFamily="18" charset="0"/>
                <a:cs typeface="Times New Roman" pitchFamily="18" charset="0"/>
              </a:rPr>
              <a:t> program </a:t>
            </a:r>
            <a:r>
              <a:rPr lang="en-US" sz="5500" dirty="0" err="1" smtClean="0">
                <a:latin typeface="Times New Roman" pitchFamily="18" charset="0"/>
                <a:cs typeface="Times New Roman" pitchFamily="18" charset="0"/>
              </a:rPr>
              <a:t>pengolah</a:t>
            </a:r>
            <a:r>
              <a:rPr lang="en-US" sz="5500" dirty="0" smtClean="0">
                <a:latin typeface="Times New Roman" pitchFamily="18" charset="0"/>
                <a:cs typeface="Times New Roman" pitchFamily="18" charset="0"/>
              </a:rPr>
              <a:t> </a:t>
            </a:r>
            <a:r>
              <a:rPr lang="en-US" sz="5500" dirty="0" err="1" smtClean="0">
                <a:latin typeface="Times New Roman" pitchFamily="18" charset="0"/>
                <a:cs typeface="Times New Roman" pitchFamily="18" charset="0"/>
              </a:rPr>
              <a:t>kata</a:t>
            </a:r>
            <a:r>
              <a:rPr lang="en-US" sz="5500" dirty="0" smtClean="0">
                <a:latin typeface="Times New Roman" pitchFamily="18" charset="0"/>
                <a:cs typeface="Times New Roman" pitchFamily="18" charset="0"/>
              </a:rPr>
              <a:t> </a:t>
            </a:r>
            <a:r>
              <a:rPr lang="en-US" sz="5500" dirty="0" err="1" smtClean="0">
                <a:latin typeface="Times New Roman" pitchFamily="18" charset="0"/>
                <a:cs typeface="Times New Roman" pitchFamily="18" charset="0"/>
              </a:rPr>
              <a:t>lainnya</a:t>
            </a:r>
            <a:r>
              <a:rPr lang="en-US" sz="5500" dirty="0" smtClean="0">
                <a:latin typeface="Times New Roman" pitchFamily="18" charset="0"/>
                <a:cs typeface="Times New Roman" pitchFamily="18" charset="0"/>
              </a:rPr>
              <a:t>, </a:t>
            </a:r>
            <a:r>
              <a:rPr lang="en-US" sz="5500" dirty="0" err="1" smtClean="0">
                <a:latin typeface="Times New Roman" pitchFamily="18" charset="0"/>
                <a:cs typeface="Times New Roman" pitchFamily="18" charset="0"/>
              </a:rPr>
              <a:t>seperti</a:t>
            </a:r>
            <a:endParaRPr lang="id-ID" sz="5500" dirty="0" smtClean="0">
              <a:latin typeface="Times New Roman" pitchFamily="18" charset="0"/>
              <a:cs typeface="Times New Roman" pitchFamily="18" charset="0"/>
            </a:endParaRPr>
          </a:p>
          <a:p>
            <a:pPr>
              <a:buNone/>
            </a:pPr>
            <a:r>
              <a:rPr lang="en-US" sz="5500" dirty="0" smtClean="0">
                <a:latin typeface="Times New Roman" pitchFamily="18" charset="0"/>
                <a:cs typeface="Times New Roman" pitchFamily="18" charset="0"/>
              </a:rPr>
              <a:t>WordStar, AmiPro, WordPerfect </a:t>
            </a:r>
            <a:r>
              <a:rPr lang="en-US" sz="5500" dirty="0" err="1" smtClean="0">
                <a:latin typeface="Times New Roman" pitchFamily="18" charset="0"/>
                <a:cs typeface="Times New Roman" pitchFamily="18" charset="0"/>
              </a:rPr>
              <a:t>dan</a:t>
            </a:r>
            <a:r>
              <a:rPr lang="en-US" sz="5500" dirty="0" smtClean="0">
                <a:latin typeface="Times New Roman" pitchFamily="18" charset="0"/>
                <a:cs typeface="Times New Roman" pitchFamily="18" charset="0"/>
              </a:rPr>
              <a:t> lain-lain. Hal </a:t>
            </a:r>
            <a:r>
              <a:rPr lang="en-US" sz="5500" dirty="0" err="1" smtClean="0">
                <a:latin typeface="Times New Roman" pitchFamily="18" charset="0"/>
                <a:cs typeface="Times New Roman" pitchFamily="18" charset="0"/>
              </a:rPr>
              <a:t>ini</a:t>
            </a:r>
            <a:r>
              <a:rPr lang="en-US" sz="5500" dirty="0" smtClean="0">
                <a:latin typeface="Times New Roman" pitchFamily="18" charset="0"/>
                <a:cs typeface="Times New Roman" pitchFamily="18" charset="0"/>
              </a:rPr>
              <a:t> </a:t>
            </a:r>
            <a:r>
              <a:rPr lang="en-US" sz="5500" dirty="0" err="1" smtClean="0">
                <a:latin typeface="Times New Roman" pitchFamily="18" charset="0"/>
                <a:cs typeface="Times New Roman" pitchFamily="18" charset="0"/>
              </a:rPr>
              <a:t>dipengaruhi</a:t>
            </a:r>
            <a:r>
              <a:rPr lang="en-US" sz="5500" dirty="0" smtClean="0">
                <a:latin typeface="Times New Roman" pitchFamily="18" charset="0"/>
                <a:cs typeface="Times New Roman" pitchFamily="18" charset="0"/>
              </a:rPr>
              <a:t> </a:t>
            </a:r>
            <a:r>
              <a:rPr lang="en-US" sz="5500" dirty="0" err="1" smtClean="0">
                <a:latin typeface="Times New Roman" pitchFamily="18" charset="0"/>
                <a:cs typeface="Times New Roman" pitchFamily="18" charset="0"/>
              </a:rPr>
              <a:t>oleh</a:t>
            </a:r>
            <a:r>
              <a:rPr lang="en-US" sz="5500" dirty="0" smtClean="0">
                <a:latin typeface="Times New Roman" pitchFamily="18" charset="0"/>
                <a:cs typeface="Times New Roman" pitchFamily="18" charset="0"/>
              </a:rPr>
              <a:t> </a:t>
            </a:r>
            <a:r>
              <a:rPr lang="en-US" sz="5500" dirty="0" err="1" smtClean="0">
                <a:latin typeface="Times New Roman" pitchFamily="18" charset="0"/>
                <a:cs typeface="Times New Roman" pitchFamily="18" charset="0"/>
              </a:rPr>
              <a:t>faktor</a:t>
            </a:r>
            <a:endParaRPr lang="id-ID" sz="5500" dirty="0" smtClean="0">
              <a:latin typeface="Times New Roman" pitchFamily="18" charset="0"/>
              <a:cs typeface="Times New Roman" pitchFamily="18" charset="0"/>
            </a:endParaRPr>
          </a:p>
          <a:p>
            <a:pPr>
              <a:buNone/>
            </a:pPr>
            <a:r>
              <a:rPr lang="en-US" sz="5500" dirty="0" err="1" smtClean="0">
                <a:latin typeface="Times New Roman" pitchFamily="18" charset="0"/>
                <a:cs typeface="Times New Roman" pitchFamily="18" charset="0"/>
              </a:rPr>
              <a:t>fasilitas</a:t>
            </a:r>
            <a:r>
              <a:rPr lang="en-US" sz="5500" dirty="0" smtClean="0">
                <a:latin typeface="Times New Roman" pitchFamily="18" charset="0"/>
                <a:cs typeface="Times New Roman" pitchFamily="18" charset="0"/>
              </a:rPr>
              <a:t> yang </a:t>
            </a:r>
            <a:r>
              <a:rPr lang="en-US" sz="5500" dirty="0" err="1" smtClean="0">
                <a:latin typeface="Times New Roman" pitchFamily="18" charset="0"/>
                <a:cs typeface="Times New Roman" pitchFamily="18" charset="0"/>
              </a:rPr>
              <a:t>disediakan</a:t>
            </a:r>
            <a:r>
              <a:rPr lang="en-US" sz="5500" dirty="0" smtClean="0">
                <a:latin typeface="Times New Roman" pitchFamily="18" charset="0"/>
                <a:cs typeface="Times New Roman" pitchFamily="18" charset="0"/>
              </a:rPr>
              <a:t>, </a:t>
            </a:r>
            <a:r>
              <a:rPr lang="en-US" sz="5500" dirty="0" err="1" smtClean="0">
                <a:latin typeface="Times New Roman" pitchFamily="18" charset="0"/>
                <a:cs typeface="Times New Roman" pitchFamily="18" charset="0"/>
              </a:rPr>
              <a:t>kemudahan</a:t>
            </a:r>
            <a:r>
              <a:rPr lang="en-US" sz="5500" dirty="0" smtClean="0">
                <a:latin typeface="Times New Roman" pitchFamily="18" charset="0"/>
                <a:cs typeface="Times New Roman" pitchFamily="18" charset="0"/>
              </a:rPr>
              <a:t> </a:t>
            </a:r>
            <a:r>
              <a:rPr lang="en-US" sz="5500" dirty="0" err="1" smtClean="0">
                <a:latin typeface="Times New Roman" pitchFamily="18" charset="0"/>
                <a:cs typeface="Times New Roman" pitchFamily="18" charset="0"/>
              </a:rPr>
              <a:t>dalam</a:t>
            </a:r>
            <a:r>
              <a:rPr lang="en-US" sz="5500" dirty="0" smtClean="0">
                <a:latin typeface="Times New Roman" pitchFamily="18" charset="0"/>
                <a:cs typeface="Times New Roman" pitchFamily="18" charset="0"/>
              </a:rPr>
              <a:t> </a:t>
            </a:r>
            <a:r>
              <a:rPr lang="en-US" sz="5500" dirty="0" err="1" smtClean="0">
                <a:latin typeface="Times New Roman" pitchFamily="18" charset="0"/>
                <a:cs typeface="Times New Roman" pitchFamily="18" charset="0"/>
              </a:rPr>
              <a:t>menggunakan</a:t>
            </a:r>
            <a:r>
              <a:rPr lang="en-US" sz="5500" dirty="0" smtClean="0">
                <a:latin typeface="Times New Roman" pitchFamily="18" charset="0"/>
                <a:cs typeface="Times New Roman" pitchFamily="18" charset="0"/>
              </a:rPr>
              <a:t>, </a:t>
            </a:r>
            <a:r>
              <a:rPr lang="en-US" sz="5500" dirty="0" err="1" smtClean="0">
                <a:latin typeface="Times New Roman" pitchFamily="18" charset="0"/>
                <a:cs typeface="Times New Roman" pitchFamily="18" charset="0"/>
              </a:rPr>
              <a:t>hasil</a:t>
            </a:r>
            <a:r>
              <a:rPr lang="en-US" sz="5500" dirty="0" smtClean="0">
                <a:latin typeface="Times New Roman" pitchFamily="18" charset="0"/>
                <a:cs typeface="Times New Roman" pitchFamily="18" charset="0"/>
              </a:rPr>
              <a:t> yang </a:t>
            </a:r>
            <a:r>
              <a:rPr lang="en-US" sz="5500" dirty="0" err="1" smtClean="0">
                <a:latin typeface="Times New Roman" pitchFamily="18" charset="0"/>
                <a:cs typeface="Times New Roman" pitchFamily="18" charset="0"/>
              </a:rPr>
              <a:t>diperoleh</a:t>
            </a:r>
            <a:r>
              <a:rPr lang="en-US" sz="5500" dirty="0" smtClean="0">
                <a:latin typeface="Times New Roman" pitchFamily="18" charset="0"/>
                <a:cs typeface="Times New Roman" pitchFamily="18" charset="0"/>
              </a:rPr>
              <a:t>,</a:t>
            </a:r>
            <a:endParaRPr lang="id-ID" sz="5500" dirty="0" smtClean="0">
              <a:latin typeface="Times New Roman" pitchFamily="18" charset="0"/>
              <a:cs typeface="Times New Roman" pitchFamily="18" charset="0"/>
            </a:endParaRPr>
          </a:p>
          <a:p>
            <a:pPr>
              <a:buNone/>
            </a:pPr>
            <a:r>
              <a:rPr lang="en-US" sz="5500" dirty="0" err="1" smtClean="0">
                <a:latin typeface="Times New Roman" pitchFamily="18" charset="0"/>
                <a:cs typeface="Times New Roman" pitchFamily="18" charset="0"/>
              </a:rPr>
              <a:t>tampilan</a:t>
            </a:r>
            <a:r>
              <a:rPr lang="en-US" sz="5500" dirty="0" smtClean="0">
                <a:latin typeface="Times New Roman" pitchFamily="18" charset="0"/>
                <a:cs typeface="Times New Roman" pitchFamily="18" charset="0"/>
              </a:rPr>
              <a:t> yang </a:t>
            </a:r>
            <a:r>
              <a:rPr lang="en-US" sz="5500" dirty="0" err="1" smtClean="0">
                <a:latin typeface="Times New Roman" pitchFamily="18" charset="0"/>
                <a:cs typeface="Times New Roman" pitchFamily="18" charset="0"/>
              </a:rPr>
              <a:t>menarik</a:t>
            </a:r>
            <a:r>
              <a:rPr lang="en-US" sz="5500" dirty="0" smtClean="0">
                <a:latin typeface="Times New Roman" pitchFamily="18" charset="0"/>
                <a:cs typeface="Times New Roman" pitchFamily="18" charset="0"/>
              </a:rPr>
              <a:t> </a:t>
            </a:r>
            <a:r>
              <a:rPr lang="en-US" sz="5500" dirty="0" err="1" smtClean="0">
                <a:latin typeface="Times New Roman" pitchFamily="18" charset="0"/>
                <a:cs typeface="Times New Roman" pitchFamily="18" charset="0"/>
              </a:rPr>
              <a:t>dan</a:t>
            </a:r>
            <a:r>
              <a:rPr lang="en-US" sz="5500" dirty="0" smtClean="0">
                <a:latin typeface="Times New Roman" pitchFamily="18" charset="0"/>
                <a:cs typeface="Times New Roman" pitchFamily="18" charset="0"/>
              </a:rPr>
              <a:t> lain </a:t>
            </a:r>
            <a:r>
              <a:rPr lang="en-US" sz="5500" dirty="0" err="1" smtClean="0">
                <a:latin typeface="Times New Roman" pitchFamily="18" charset="0"/>
                <a:cs typeface="Times New Roman" pitchFamily="18" charset="0"/>
              </a:rPr>
              <a:t>sebagainya</a:t>
            </a:r>
            <a:r>
              <a:rPr lang="en-US" sz="5500" dirty="0" smtClean="0">
                <a:latin typeface="Times New Roman" pitchFamily="18" charset="0"/>
                <a:cs typeface="Times New Roman" pitchFamily="18" charset="0"/>
              </a:rPr>
              <a:t>.</a:t>
            </a:r>
            <a:endParaRPr lang="id-ID" sz="5500" dirty="0" smtClean="0">
              <a:latin typeface="Times New Roman" pitchFamily="18" charset="0"/>
              <a:cs typeface="Times New Roman" pitchFamily="18" charset="0"/>
            </a:endParaRPr>
          </a:p>
          <a:p>
            <a:pPr>
              <a:buNone/>
            </a:pPr>
            <a:r>
              <a:rPr lang="en-US" sz="5500" dirty="0" smtClean="0">
                <a:latin typeface="Times New Roman" pitchFamily="18" charset="0"/>
                <a:cs typeface="Times New Roman" pitchFamily="18" charset="0"/>
              </a:rPr>
              <a:t>Microsoft Word, </a:t>
            </a:r>
            <a:r>
              <a:rPr lang="en-US" sz="5500" dirty="0" err="1" smtClean="0">
                <a:latin typeface="Times New Roman" pitchFamily="18" charset="0"/>
                <a:cs typeface="Times New Roman" pitchFamily="18" charset="0"/>
              </a:rPr>
              <a:t>selanjutnya</a:t>
            </a:r>
            <a:r>
              <a:rPr lang="en-US" sz="5500" dirty="0" smtClean="0">
                <a:latin typeface="Times New Roman" pitchFamily="18" charset="0"/>
                <a:cs typeface="Times New Roman" pitchFamily="18" charset="0"/>
              </a:rPr>
              <a:t> </a:t>
            </a:r>
            <a:r>
              <a:rPr lang="en-US" sz="5500" dirty="0" err="1" smtClean="0">
                <a:latin typeface="Times New Roman" pitchFamily="18" charset="0"/>
                <a:cs typeface="Times New Roman" pitchFamily="18" charset="0"/>
              </a:rPr>
              <a:t>disebut</a:t>
            </a:r>
            <a:r>
              <a:rPr lang="en-US" sz="5500" dirty="0" smtClean="0">
                <a:latin typeface="Times New Roman" pitchFamily="18" charset="0"/>
                <a:cs typeface="Times New Roman" pitchFamily="18" charset="0"/>
              </a:rPr>
              <a:t> Word 2000 </a:t>
            </a:r>
            <a:r>
              <a:rPr lang="en-US" sz="5500" dirty="0" err="1" smtClean="0">
                <a:latin typeface="Times New Roman" pitchFamily="18" charset="0"/>
                <a:cs typeface="Times New Roman" pitchFamily="18" charset="0"/>
              </a:rPr>
              <a:t>merupakan</a:t>
            </a:r>
            <a:r>
              <a:rPr lang="en-US" sz="5500" dirty="0" smtClean="0">
                <a:latin typeface="Times New Roman" pitchFamily="18" charset="0"/>
                <a:cs typeface="Times New Roman" pitchFamily="18" charset="0"/>
              </a:rPr>
              <a:t> </a:t>
            </a:r>
            <a:r>
              <a:rPr lang="en-US" sz="5500" dirty="0" err="1" smtClean="0">
                <a:latin typeface="Times New Roman" pitchFamily="18" charset="0"/>
                <a:cs typeface="Times New Roman" pitchFamily="18" charset="0"/>
              </a:rPr>
              <a:t>pengembangan</a:t>
            </a:r>
            <a:endParaRPr lang="id-ID" sz="5500" dirty="0" smtClean="0">
              <a:latin typeface="Times New Roman" pitchFamily="18" charset="0"/>
              <a:cs typeface="Times New Roman" pitchFamily="18" charset="0"/>
            </a:endParaRPr>
          </a:p>
          <a:p>
            <a:pPr>
              <a:buNone/>
            </a:pPr>
            <a:r>
              <a:rPr lang="en-US" sz="5500" dirty="0" err="1" smtClean="0">
                <a:latin typeface="Times New Roman" pitchFamily="18" charset="0"/>
                <a:cs typeface="Times New Roman" pitchFamily="18" charset="0"/>
              </a:rPr>
              <a:t>dari</a:t>
            </a:r>
            <a:r>
              <a:rPr lang="en-US" sz="5500" dirty="0" smtClean="0">
                <a:latin typeface="Times New Roman" pitchFamily="18" charset="0"/>
                <a:cs typeface="Times New Roman" pitchFamily="18" charset="0"/>
              </a:rPr>
              <a:t> </a:t>
            </a:r>
            <a:r>
              <a:rPr lang="en-US" sz="5500" dirty="0" err="1" smtClean="0">
                <a:latin typeface="Times New Roman" pitchFamily="18" charset="0"/>
                <a:cs typeface="Times New Roman" pitchFamily="18" charset="0"/>
              </a:rPr>
              <a:t>versi</a:t>
            </a:r>
            <a:r>
              <a:rPr lang="en-US" sz="5500" dirty="0" smtClean="0">
                <a:latin typeface="Times New Roman" pitchFamily="18" charset="0"/>
                <a:cs typeface="Times New Roman" pitchFamily="18" charset="0"/>
              </a:rPr>
              <a:t> </a:t>
            </a:r>
            <a:r>
              <a:rPr lang="en-US" sz="5500" dirty="0" err="1" smtClean="0">
                <a:latin typeface="Times New Roman" pitchFamily="18" charset="0"/>
                <a:cs typeface="Times New Roman" pitchFamily="18" charset="0"/>
              </a:rPr>
              <a:t>sebelumnya</a:t>
            </a:r>
            <a:r>
              <a:rPr lang="en-US" sz="5500" dirty="0" smtClean="0">
                <a:latin typeface="Times New Roman" pitchFamily="18" charset="0"/>
                <a:cs typeface="Times New Roman" pitchFamily="18" charset="0"/>
              </a:rPr>
              <a:t> yang </a:t>
            </a:r>
            <a:r>
              <a:rPr lang="en-US" sz="5500" dirty="0" err="1" smtClean="0">
                <a:latin typeface="Times New Roman" pitchFamily="18" charset="0"/>
                <a:cs typeface="Times New Roman" pitchFamily="18" charset="0"/>
              </a:rPr>
              <a:t>mengalami</a:t>
            </a:r>
            <a:r>
              <a:rPr lang="en-US" sz="5500" dirty="0" smtClean="0">
                <a:latin typeface="Times New Roman" pitchFamily="18" charset="0"/>
                <a:cs typeface="Times New Roman" pitchFamily="18" charset="0"/>
              </a:rPr>
              <a:t> </a:t>
            </a:r>
            <a:r>
              <a:rPr lang="en-US" sz="5500" dirty="0" err="1" smtClean="0">
                <a:latin typeface="Times New Roman" pitchFamily="18" charset="0"/>
                <a:cs typeface="Times New Roman" pitchFamily="18" charset="0"/>
              </a:rPr>
              <a:t>banyak</a:t>
            </a:r>
            <a:r>
              <a:rPr lang="en-US" sz="5500" dirty="0" smtClean="0">
                <a:latin typeface="Times New Roman" pitchFamily="18" charset="0"/>
                <a:cs typeface="Times New Roman" pitchFamily="18" charset="0"/>
              </a:rPr>
              <a:t> </a:t>
            </a:r>
            <a:r>
              <a:rPr lang="en-US" sz="5500" dirty="0" err="1" smtClean="0">
                <a:latin typeface="Times New Roman" pitchFamily="18" charset="0"/>
                <a:cs typeface="Times New Roman" pitchFamily="18" charset="0"/>
              </a:rPr>
              <a:t>perobahan</a:t>
            </a:r>
            <a:r>
              <a:rPr lang="en-US" sz="5500" dirty="0" smtClean="0">
                <a:latin typeface="Times New Roman" pitchFamily="18" charset="0"/>
                <a:cs typeface="Times New Roman" pitchFamily="18" charset="0"/>
              </a:rPr>
              <a:t> </a:t>
            </a:r>
            <a:r>
              <a:rPr lang="en-US" sz="5500" dirty="0" err="1" smtClean="0">
                <a:latin typeface="Times New Roman" pitchFamily="18" charset="0"/>
                <a:cs typeface="Times New Roman" pitchFamily="18" charset="0"/>
              </a:rPr>
              <a:t>dan</a:t>
            </a:r>
            <a:r>
              <a:rPr lang="en-US" sz="5500" dirty="0" smtClean="0">
                <a:latin typeface="Times New Roman" pitchFamily="18" charset="0"/>
                <a:cs typeface="Times New Roman" pitchFamily="18" charset="0"/>
              </a:rPr>
              <a:t> </a:t>
            </a:r>
            <a:r>
              <a:rPr lang="en-US" sz="5500" dirty="0" err="1" smtClean="0">
                <a:latin typeface="Times New Roman" pitchFamily="18" charset="0"/>
                <a:cs typeface="Times New Roman" pitchFamily="18" charset="0"/>
              </a:rPr>
              <a:t>perbaikan</a:t>
            </a:r>
            <a:r>
              <a:rPr lang="en-US" sz="5500" dirty="0" smtClean="0">
                <a:latin typeface="Times New Roman" pitchFamily="18" charset="0"/>
                <a:cs typeface="Times New Roman" pitchFamily="18" charset="0"/>
              </a:rPr>
              <a:t> </a:t>
            </a:r>
            <a:r>
              <a:rPr lang="en-US" sz="5500" dirty="0" err="1" smtClean="0">
                <a:latin typeface="Times New Roman" pitchFamily="18" charset="0"/>
                <a:cs typeface="Times New Roman" pitchFamily="18" charset="0"/>
              </a:rPr>
              <a:t>disana</a:t>
            </a:r>
            <a:r>
              <a:rPr lang="en-US" sz="5500" dirty="0" smtClean="0">
                <a:latin typeface="Times New Roman" pitchFamily="18" charset="0"/>
                <a:cs typeface="Times New Roman" pitchFamily="18" charset="0"/>
              </a:rPr>
              <a:t> </a:t>
            </a:r>
            <a:r>
              <a:rPr lang="en-US" sz="5500" dirty="0" err="1" smtClean="0">
                <a:latin typeface="Times New Roman" pitchFamily="18" charset="0"/>
                <a:cs typeface="Times New Roman" pitchFamily="18" charset="0"/>
              </a:rPr>
              <a:t>sini</a:t>
            </a:r>
            <a:endParaRPr lang="id-ID" sz="5500" dirty="0" smtClean="0">
              <a:latin typeface="Times New Roman" pitchFamily="18" charset="0"/>
              <a:cs typeface="Times New Roman" pitchFamily="18" charset="0"/>
            </a:endParaRPr>
          </a:p>
          <a:p>
            <a:pPr>
              <a:buNone/>
            </a:pPr>
            <a:r>
              <a:rPr lang="en-US" sz="5500" dirty="0" err="1" smtClean="0">
                <a:latin typeface="Times New Roman" pitchFamily="18" charset="0"/>
                <a:cs typeface="Times New Roman" pitchFamily="18" charset="0"/>
              </a:rPr>
              <a:t>sehingga</a:t>
            </a:r>
            <a:r>
              <a:rPr lang="en-US" sz="5500" dirty="0" smtClean="0">
                <a:latin typeface="Times New Roman" pitchFamily="18" charset="0"/>
                <a:cs typeface="Times New Roman" pitchFamily="18" charset="0"/>
              </a:rPr>
              <a:t> </a:t>
            </a:r>
            <a:r>
              <a:rPr lang="en-US" sz="5500" dirty="0" err="1" smtClean="0">
                <a:latin typeface="Times New Roman" pitchFamily="18" charset="0"/>
                <a:cs typeface="Times New Roman" pitchFamily="18" charset="0"/>
              </a:rPr>
              <a:t>lebih</a:t>
            </a:r>
            <a:r>
              <a:rPr lang="en-US" sz="5500" dirty="0" smtClean="0">
                <a:latin typeface="Times New Roman" pitchFamily="18" charset="0"/>
                <a:cs typeface="Times New Roman" pitchFamily="18" charset="0"/>
              </a:rPr>
              <a:t> </a:t>
            </a:r>
            <a:r>
              <a:rPr lang="en-US" sz="5500" dirty="0" err="1" smtClean="0">
                <a:latin typeface="Times New Roman" pitchFamily="18" charset="0"/>
                <a:cs typeface="Times New Roman" pitchFamily="18" charset="0"/>
              </a:rPr>
              <a:t>fleksibel</a:t>
            </a:r>
            <a:r>
              <a:rPr lang="en-US" sz="5500" dirty="0" smtClean="0">
                <a:latin typeface="Times New Roman" pitchFamily="18" charset="0"/>
                <a:cs typeface="Times New Roman" pitchFamily="18" charset="0"/>
              </a:rPr>
              <a:t> </a:t>
            </a:r>
            <a:r>
              <a:rPr lang="en-US" sz="5500" dirty="0" err="1" smtClean="0">
                <a:latin typeface="Times New Roman" pitchFamily="18" charset="0"/>
                <a:cs typeface="Times New Roman" pitchFamily="18" charset="0"/>
              </a:rPr>
              <a:t>digunakan</a:t>
            </a:r>
            <a:r>
              <a:rPr lang="en-US" sz="5500" dirty="0" smtClean="0">
                <a:latin typeface="Times New Roman" pitchFamily="18" charset="0"/>
                <a:cs typeface="Times New Roman" pitchFamily="18" charset="0"/>
              </a:rPr>
              <a:t> </a:t>
            </a:r>
            <a:r>
              <a:rPr lang="en-US" sz="5500" dirty="0" err="1" smtClean="0">
                <a:latin typeface="Times New Roman" pitchFamily="18" charset="0"/>
                <a:cs typeface="Times New Roman" pitchFamily="18" charset="0"/>
              </a:rPr>
              <a:t>dan</a:t>
            </a:r>
            <a:r>
              <a:rPr lang="en-US" sz="5500" dirty="0" smtClean="0">
                <a:latin typeface="Times New Roman" pitchFamily="18" charset="0"/>
                <a:cs typeface="Times New Roman" pitchFamily="18" charset="0"/>
              </a:rPr>
              <a:t> </a:t>
            </a:r>
            <a:r>
              <a:rPr lang="en-US" sz="5500" dirty="0" err="1" smtClean="0">
                <a:latin typeface="Times New Roman" pitchFamily="18" charset="0"/>
                <a:cs typeface="Times New Roman" pitchFamily="18" charset="0"/>
              </a:rPr>
              <a:t>menyediakan</a:t>
            </a:r>
            <a:r>
              <a:rPr lang="en-US" sz="5500" dirty="0" smtClean="0">
                <a:latin typeface="Times New Roman" pitchFamily="18" charset="0"/>
                <a:cs typeface="Times New Roman" pitchFamily="18" charset="0"/>
              </a:rPr>
              <a:t> </a:t>
            </a:r>
            <a:r>
              <a:rPr lang="en-US" sz="5500" dirty="0" err="1" smtClean="0">
                <a:latin typeface="Times New Roman" pitchFamily="18" charset="0"/>
                <a:cs typeface="Times New Roman" pitchFamily="18" charset="0"/>
              </a:rPr>
              <a:t>fasilitas</a:t>
            </a:r>
            <a:r>
              <a:rPr lang="en-US" sz="5500" dirty="0" smtClean="0">
                <a:latin typeface="Times New Roman" pitchFamily="18" charset="0"/>
                <a:cs typeface="Times New Roman" pitchFamily="18" charset="0"/>
              </a:rPr>
              <a:t> </a:t>
            </a:r>
            <a:r>
              <a:rPr lang="en-US" sz="5500" dirty="0" err="1" smtClean="0">
                <a:latin typeface="Times New Roman" pitchFamily="18" charset="0"/>
                <a:cs typeface="Times New Roman" pitchFamily="18" charset="0"/>
              </a:rPr>
              <a:t>penuh</a:t>
            </a:r>
            <a:r>
              <a:rPr lang="en-US" sz="5500" dirty="0" smtClean="0">
                <a:latin typeface="Times New Roman" pitchFamily="18" charset="0"/>
                <a:cs typeface="Times New Roman" pitchFamily="18" charset="0"/>
              </a:rPr>
              <a:t> </a:t>
            </a:r>
            <a:r>
              <a:rPr lang="en-US" sz="5500" dirty="0" err="1" smtClean="0">
                <a:latin typeface="Times New Roman" pitchFamily="18" charset="0"/>
                <a:cs typeface="Times New Roman" pitchFamily="18" charset="0"/>
              </a:rPr>
              <a:t>terhadap</a:t>
            </a:r>
            <a:r>
              <a:rPr lang="en-US" sz="5500" dirty="0" smtClean="0">
                <a:latin typeface="Times New Roman" pitchFamily="18" charset="0"/>
                <a:cs typeface="Times New Roman" pitchFamily="18" charset="0"/>
              </a:rPr>
              <a:t> </a:t>
            </a:r>
            <a:r>
              <a:rPr lang="en-US" sz="5500" dirty="0" err="1" smtClean="0">
                <a:latin typeface="Times New Roman" pitchFamily="18" charset="0"/>
                <a:cs typeface="Times New Roman" pitchFamily="18" charset="0"/>
              </a:rPr>
              <a:t>akses</a:t>
            </a:r>
            <a:endParaRPr lang="id-ID" sz="5500" dirty="0" smtClean="0">
              <a:latin typeface="Times New Roman" pitchFamily="18" charset="0"/>
              <a:cs typeface="Times New Roman" pitchFamily="18" charset="0"/>
            </a:endParaRPr>
          </a:p>
          <a:p>
            <a:pPr>
              <a:buNone/>
            </a:pPr>
            <a:r>
              <a:rPr lang="en-US" sz="5500" dirty="0" smtClean="0">
                <a:latin typeface="Times New Roman" pitchFamily="18" charset="0"/>
                <a:cs typeface="Times New Roman" pitchFamily="18" charset="0"/>
              </a:rPr>
              <a:t>internet </a:t>
            </a:r>
            <a:r>
              <a:rPr lang="en-US" sz="5500" dirty="0" err="1" smtClean="0">
                <a:latin typeface="Times New Roman" pitchFamily="18" charset="0"/>
                <a:cs typeface="Times New Roman" pitchFamily="18" charset="0"/>
              </a:rPr>
              <a:t>dari</a:t>
            </a:r>
            <a:r>
              <a:rPr lang="en-US" sz="5500" dirty="0" smtClean="0">
                <a:latin typeface="Times New Roman" pitchFamily="18" charset="0"/>
                <a:cs typeface="Times New Roman" pitchFamily="18" charset="0"/>
              </a:rPr>
              <a:t> </a:t>
            </a:r>
            <a:r>
              <a:rPr lang="en-US" sz="5500" dirty="0" err="1" smtClean="0">
                <a:latin typeface="Times New Roman" pitchFamily="18" charset="0"/>
                <a:cs typeface="Times New Roman" pitchFamily="18" charset="0"/>
              </a:rPr>
              <a:t>setiap</a:t>
            </a:r>
            <a:r>
              <a:rPr lang="en-US" sz="5500" dirty="0" smtClean="0">
                <a:latin typeface="Times New Roman" pitchFamily="18" charset="0"/>
                <a:cs typeface="Times New Roman" pitchFamily="18" charset="0"/>
              </a:rPr>
              <a:t> program </a:t>
            </a:r>
            <a:r>
              <a:rPr lang="en-US" sz="5500" dirty="0" err="1" smtClean="0">
                <a:latin typeface="Times New Roman" pitchFamily="18" charset="0"/>
                <a:cs typeface="Times New Roman" pitchFamily="18" charset="0"/>
              </a:rPr>
              <a:t>aplikasinya</a:t>
            </a:r>
            <a:r>
              <a:rPr lang="en-US" sz="5500" dirty="0" smtClean="0">
                <a:latin typeface="Times New Roman" pitchFamily="18" charset="0"/>
                <a:cs typeface="Times New Roman" pitchFamily="18" charset="0"/>
              </a:rPr>
              <a:t>. </a:t>
            </a:r>
            <a:r>
              <a:rPr lang="en-US" sz="5500" dirty="0" err="1" smtClean="0">
                <a:latin typeface="Times New Roman" pitchFamily="18" charset="0"/>
                <a:cs typeface="Times New Roman" pitchFamily="18" charset="0"/>
              </a:rPr>
              <a:t>Kemampuan</a:t>
            </a:r>
            <a:r>
              <a:rPr lang="en-US" sz="5500" dirty="0" smtClean="0">
                <a:latin typeface="Times New Roman" pitchFamily="18" charset="0"/>
                <a:cs typeface="Times New Roman" pitchFamily="18" charset="0"/>
              </a:rPr>
              <a:t> </a:t>
            </a:r>
            <a:r>
              <a:rPr lang="en-US" sz="5500" dirty="0" err="1" smtClean="0">
                <a:latin typeface="Times New Roman" pitchFamily="18" charset="0"/>
                <a:cs typeface="Times New Roman" pitchFamily="18" charset="0"/>
              </a:rPr>
              <a:t>dalam</a:t>
            </a:r>
            <a:r>
              <a:rPr lang="en-US" sz="5500" dirty="0" smtClean="0">
                <a:latin typeface="Times New Roman" pitchFamily="18" charset="0"/>
                <a:cs typeface="Times New Roman" pitchFamily="18" charset="0"/>
              </a:rPr>
              <a:t> </a:t>
            </a:r>
            <a:r>
              <a:rPr lang="en-US" sz="5500" dirty="0" err="1" smtClean="0">
                <a:latin typeface="Times New Roman" pitchFamily="18" charset="0"/>
                <a:cs typeface="Times New Roman" pitchFamily="18" charset="0"/>
              </a:rPr>
              <a:t>membuat</a:t>
            </a:r>
            <a:r>
              <a:rPr lang="en-US" sz="5500" dirty="0" smtClean="0">
                <a:latin typeface="Times New Roman" pitchFamily="18" charset="0"/>
                <a:cs typeface="Times New Roman" pitchFamily="18" charset="0"/>
              </a:rPr>
              <a:t> </a:t>
            </a:r>
            <a:r>
              <a:rPr lang="en-US" sz="5500" dirty="0" err="1" smtClean="0">
                <a:latin typeface="Times New Roman" pitchFamily="18" charset="0"/>
                <a:cs typeface="Times New Roman" pitchFamily="18" charset="0"/>
              </a:rPr>
              <a:t>tabel</a:t>
            </a:r>
            <a:r>
              <a:rPr lang="en-US" sz="5500" dirty="0" smtClean="0">
                <a:latin typeface="Times New Roman" pitchFamily="18" charset="0"/>
                <a:cs typeface="Times New Roman" pitchFamily="18" charset="0"/>
              </a:rPr>
              <a:t>,</a:t>
            </a:r>
            <a:endParaRPr lang="id-ID" sz="5500" dirty="0" smtClean="0">
              <a:latin typeface="Times New Roman" pitchFamily="18" charset="0"/>
              <a:cs typeface="Times New Roman" pitchFamily="18" charset="0"/>
            </a:endParaRPr>
          </a:p>
          <a:p>
            <a:pPr>
              <a:buNone/>
            </a:pPr>
            <a:r>
              <a:rPr lang="en-US" sz="5500" dirty="0" err="1" smtClean="0">
                <a:latin typeface="Times New Roman" pitchFamily="18" charset="0"/>
                <a:cs typeface="Times New Roman" pitchFamily="18" charset="0"/>
              </a:rPr>
              <a:t>menyisipkan</a:t>
            </a:r>
            <a:r>
              <a:rPr lang="en-US" sz="5500" dirty="0" smtClean="0">
                <a:latin typeface="Times New Roman" pitchFamily="18" charset="0"/>
                <a:cs typeface="Times New Roman" pitchFamily="18" charset="0"/>
              </a:rPr>
              <a:t> program lain </a:t>
            </a:r>
            <a:r>
              <a:rPr lang="en-US" sz="5500" dirty="0" err="1" smtClean="0">
                <a:latin typeface="Times New Roman" pitchFamily="18" charset="0"/>
                <a:cs typeface="Times New Roman" pitchFamily="18" charset="0"/>
              </a:rPr>
              <a:t>ke</a:t>
            </a:r>
            <a:r>
              <a:rPr lang="en-US" sz="5500" dirty="0" smtClean="0">
                <a:latin typeface="Times New Roman" pitchFamily="18" charset="0"/>
                <a:cs typeface="Times New Roman" pitchFamily="18" charset="0"/>
              </a:rPr>
              <a:t> program Word 2000 </a:t>
            </a:r>
            <a:r>
              <a:rPr lang="en-US" sz="5500" dirty="0" err="1" smtClean="0">
                <a:latin typeface="Times New Roman" pitchFamily="18" charset="0"/>
                <a:cs typeface="Times New Roman" pitchFamily="18" charset="0"/>
              </a:rPr>
              <a:t>dan</a:t>
            </a:r>
            <a:r>
              <a:rPr lang="en-US" sz="5500" dirty="0" smtClean="0">
                <a:latin typeface="Times New Roman" pitchFamily="18" charset="0"/>
                <a:cs typeface="Times New Roman" pitchFamily="18" charset="0"/>
              </a:rPr>
              <a:t> </a:t>
            </a:r>
            <a:r>
              <a:rPr lang="en-US" sz="5500" dirty="0" err="1" smtClean="0">
                <a:latin typeface="Times New Roman" pitchFamily="18" charset="0"/>
                <a:cs typeface="Times New Roman" pitchFamily="18" charset="0"/>
              </a:rPr>
              <a:t>fasilitas</a:t>
            </a:r>
            <a:r>
              <a:rPr lang="en-US" sz="5500" dirty="0" smtClean="0">
                <a:latin typeface="Times New Roman" pitchFamily="18" charset="0"/>
                <a:cs typeface="Times New Roman" pitchFamily="18" charset="0"/>
              </a:rPr>
              <a:t> </a:t>
            </a:r>
            <a:r>
              <a:rPr lang="en-US" sz="5500" dirty="0" err="1" smtClean="0">
                <a:latin typeface="Times New Roman" pitchFamily="18" charset="0"/>
                <a:cs typeface="Times New Roman" pitchFamily="18" charset="0"/>
              </a:rPr>
              <a:t>lainnya</a:t>
            </a:r>
            <a:r>
              <a:rPr lang="en-US" sz="5500" dirty="0" smtClean="0">
                <a:latin typeface="Times New Roman" pitchFamily="18" charset="0"/>
                <a:cs typeface="Times New Roman" pitchFamily="18" charset="0"/>
              </a:rPr>
              <a:t> yang </a:t>
            </a:r>
            <a:r>
              <a:rPr lang="en-US" sz="5500" dirty="0" err="1" smtClean="0">
                <a:latin typeface="Times New Roman" pitchFamily="18" charset="0"/>
                <a:cs typeface="Times New Roman" pitchFamily="18" charset="0"/>
              </a:rPr>
              <a:t>akan</a:t>
            </a:r>
            <a:endParaRPr lang="id-ID" sz="5500" dirty="0" smtClean="0">
              <a:latin typeface="Times New Roman" pitchFamily="18" charset="0"/>
              <a:cs typeface="Times New Roman" pitchFamily="18" charset="0"/>
            </a:endParaRPr>
          </a:p>
          <a:p>
            <a:pPr>
              <a:buNone/>
            </a:pPr>
            <a:r>
              <a:rPr lang="en-US" sz="5500" dirty="0" err="1" smtClean="0">
                <a:latin typeface="Times New Roman" pitchFamily="18" charset="0"/>
                <a:cs typeface="Times New Roman" pitchFamily="18" charset="0"/>
              </a:rPr>
              <a:t>bahas</a:t>
            </a:r>
            <a:r>
              <a:rPr lang="en-US" sz="5500" dirty="0" smtClean="0">
                <a:latin typeface="Times New Roman" pitchFamily="18" charset="0"/>
                <a:cs typeface="Times New Roman" pitchFamily="18" charset="0"/>
              </a:rPr>
              <a:t> </a:t>
            </a:r>
            <a:r>
              <a:rPr lang="en-US" sz="5500" dirty="0" err="1" smtClean="0">
                <a:latin typeface="Times New Roman" pitchFamily="18" charset="0"/>
                <a:cs typeface="Times New Roman" pitchFamily="18" charset="0"/>
              </a:rPr>
              <a:t>lebih</a:t>
            </a:r>
            <a:r>
              <a:rPr lang="en-US" sz="5500" dirty="0" smtClean="0">
                <a:latin typeface="Times New Roman" pitchFamily="18" charset="0"/>
                <a:cs typeface="Times New Roman" pitchFamily="18" charset="0"/>
              </a:rPr>
              <a:t> </a:t>
            </a:r>
            <a:r>
              <a:rPr lang="en-US" sz="5500" dirty="0" err="1" smtClean="0">
                <a:latin typeface="Times New Roman" pitchFamily="18" charset="0"/>
                <a:cs typeface="Times New Roman" pitchFamily="18" charset="0"/>
              </a:rPr>
              <a:t>lanjut</a:t>
            </a:r>
            <a:r>
              <a:rPr lang="en-US" sz="5500" dirty="0" smtClean="0">
                <a:latin typeface="Times New Roman" pitchFamily="18" charset="0"/>
                <a:cs typeface="Times New Roman" pitchFamily="18" charset="0"/>
              </a:rPr>
              <a:t>, </a:t>
            </a:r>
            <a:r>
              <a:rPr lang="en-US" sz="5500" dirty="0" err="1" smtClean="0">
                <a:latin typeface="Times New Roman" pitchFamily="18" charset="0"/>
                <a:cs typeface="Times New Roman" pitchFamily="18" charset="0"/>
              </a:rPr>
              <a:t>telah</a:t>
            </a:r>
            <a:r>
              <a:rPr lang="en-US" sz="5500" dirty="0" smtClean="0">
                <a:latin typeface="Times New Roman" pitchFamily="18" charset="0"/>
                <a:cs typeface="Times New Roman" pitchFamily="18" charset="0"/>
              </a:rPr>
              <a:t> </a:t>
            </a:r>
            <a:r>
              <a:rPr lang="en-US" sz="5500" dirty="0" err="1" smtClean="0">
                <a:latin typeface="Times New Roman" pitchFamily="18" charset="0"/>
                <a:cs typeface="Times New Roman" pitchFamily="18" charset="0"/>
              </a:rPr>
              <a:t>menghantarkan</a:t>
            </a:r>
            <a:r>
              <a:rPr lang="en-US" sz="5500" dirty="0" smtClean="0">
                <a:latin typeface="Times New Roman" pitchFamily="18" charset="0"/>
                <a:cs typeface="Times New Roman" pitchFamily="18" charset="0"/>
              </a:rPr>
              <a:t> Word 2000 </a:t>
            </a:r>
            <a:r>
              <a:rPr lang="en-US" sz="5500" dirty="0" err="1" smtClean="0">
                <a:latin typeface="Times New Roman" pitchFamily="18" charset="0"/>
                <a:cs typeface="Times New Roman" pitchFamily="18" charset="0"/>
              </a:rPr>
              <a:t>sebagai</a:t>
            </a:r>
            <a:r>
              <a:rPr lang="en-US" sz="5500" dirty="0" smtClean="0">
                <a:latin typeface="Times New Roman" pitchFamily="18" charset="0"/>
                <a:cs typeface="Times New Roman" pitchFamily="18" charset="0"/>
              </a:rPr>
              <a:t> program </a:t>
            </a:r>
            <a:r>
              <a:rPr lang="en-US" sz="5500" dirty="0" err="1" smtClean="0">
                <a:latin typeface="Times New Roman" pitchFamily="18" charset="0"/>
                <a:cs typeface="Times New Roman" pitchFamily="18" charset="0"/>
              </a:rPr>
              <a:t>aplikasi</a:t>
            </a:r>
            <a:endParaRPr lang="id-ID" sz="5500" dirty="0" smtClean="0">
              <a:latin typeface="Times New Roman" pitchFamily="18" charset="0"/>
              <a:cs typeface="Times New Roman" pitchFamily="18" charset="0"/>
            </a:endParaRPr>
          </a:p>
          <a:p>
            <a:pPr>
              <a:buNone/>
            </a:pPr>
            <a:r>
              <a:rPr lang="en-US" sz="5500" dirty="0" err="1" smtClean="0">
                <a:latin typeface="Times New Roman" pitchFamily="18" charset="0"/>
                <a:cs typeface="Times New Roman" pitchFamily="18" charset="0"/>
              </a:rPr>
              <a:t>pengolah</a:t>
            </a:r>
            <a:r>
              <a:rPr lang="en-US" sz="5500" dirty="0" smtClean="0">
                <a:latin typeface="Times New Roman" pitchFamily="18" charset="0"/>
                <a:cs typeface="Times New Roman" pitchFamily="18" charset="0"/>
              </a:rPr>
              <a:t> </a:t>
            </a:r>
            <a:r>
              <a:rPr lang="en-US" sz="5500" dirty="0" err="1" smtClean="0">
                <a:latin typeface="Times New Roman" pitchFamily="18" charset="0"/>
                <a:cs typeface="Times New Roman" pitchFamily="18" charset="0"/>
              </a:rPr>
              <a:t>kata</a:t>
            </a:r>
            <a:r>
              <a:rPr lang="en-US" sz="5500" dirty="0" smtClean="0">
                <a:latin typeface="Times New Roman" pitchFamily="18" charset="0"/>
                <a:cs typeface="Times New Roman" pitchFamily="18" charset="0"/>
              </a:rPr>
              <a:t> yang </a:t>
            </a:r>
            <a:r>
              <a:rPr lang="en-US" sz="5500" dirty="0" err="1" smtClean="0">
                <a:latin typeface="Times New Roman" pitchFamily="18" charset="0"/>
                <a:cs typeface="Times New Roman" pitchFamily="18" charset="0"/>
              </a:rPr>
              <a:t>mutakhir</a:t>
            </a:r>
            <a:r>
              <a:rPr lang="en-US" sz="5500" dirty="0" smtClean="0">
                <a:latin typeface="Times New Roman" pitchFamily="18" charset="0"/>
                <a:cs typeface="Times New Roman" pitchFamily="18" charset="0"/>
              </a:rPr>
              <a:t> </a:t>
            </a:r>
            <a:r>
              <a:rPr lang="en-US" sz="5500" dirty="0" err="1" smtClean="0">
                <a:latin typeface="Times New Roman" pitchFamily="18" charset="0"/>
                <a:cs typeface="Times New Roman" pitchFamily="18" charset="0"/>
              </a:rPr>
              <a:t>saat</a:t>
            </a:r>
            <a:r>
              <a:rPr lang="en-US" sz="5500" dirty="0" smtClean="0">
                <a:latin typeface="Times New Roman" pitchFamily="18" charset="0"/>
                <a:cs typeface="Times New Roman" pitchFamily="18" charset="0"/>
              </a:rPr>
              <a:t> </a:t>
            </a:r>
            <a:r>
              <a:rPr lang="en-US" sz="5500" dirty="0" err="1" smtClean="0">
                <a:latin typeface="Times New Roman" pitchFamily="18" charset="0"/>
                <a:cs typeface="Times New Roman" pitchFamily="18" charset="0"/>
              </a:rPr>
              <a:t>ini</a:t>
            </a:r>
            <a:r>
              <a:rPr lang="en-US" sz="5500" dirty="0" smtClean="0">
                <a:latin typeface="Times New Roman" pitchFamily="18" charset="0"/>
                <a:cs typeface="Times New Roman" pitchFamily="18" charset="0"/>
              </a:rPr>
              <a:t>.</a:t>
            </a:r>
            <a:endParaRPr lang="id-ID" sz="5500" dirty="0" smtClean="0">
              <a:latin typeface="Times New Roman" pitchFamily="18" charset="0"/>
              <a:cs typeface="Times New Roman" pitchFamily="18" charset="0"/>
            </a:endParaRPr>
          </a:p>
          <a:p>
            <a:endParaRPr lang="id-ID" sz="3200" dirty="0"/>
          </a:p>
        </p:txBody>
      </p:sp>
    </p:spTree>
  </p:cSld>
  <p:clrMapOvr>
    <a:masterClrMapping/>
  </p:clrMapOvr>
  <p:transition spd="slow">
    <p:diamond/>
    <p:sndAc>
      <p:stSnd>
        <p:snd r:embed="rId2" name="chimes.wav" builtIn="1"/>
      </p:stSnd>
    </p:sndAc>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Menggabungkan</a:t>
            </a:r>
            <a:r>
              <a:rPr lang="en-US" dirty="0" smtClean="0"/>
              <a:t> </a:t>
            </a:r>
            <a:r>
              <a:rPr lang="en-US" dirty="0" err="1" smtClean="0"/>
              <a:t>Paragraf</a:t>
            </a:r>
            <a:endParaRPr lang="id-ID" dirty="0"/>
          </a:p>
        </p:txBody>
      </p:sp>
      <p:sp>
        <p:nvSpPr>
          <p:cNvPr id="4" name="Content Placeholder 3"/>
          <p:cNvSpPr>
            <a:spLocks noGrp="1"/>
          </p:cNvSpPr>
          <p:nvPr>
            <p:ph sz="quarter" idx="1"/>
          </p:nvPr>
        </p:nvSpPr>
        <p:spPr/>
        <p:txBody>
          <a:bodyPr/>
          <a:lstStyle/>
          <a:p>
            <a:endParaRPr lang="id-ID"/>
          </a:p>
        </p:txBody>
      </p:sp>
      <p:pic>
        <p:nvPicPr>
          <p:cNvPr id="3" name="Picture 2"/>
          <p:cNvPicPr/>
          <p:nvPr/>
        </p:nvPicPr>
        <p:blipFill>
          <a:blip r:embed="rId3"/>
          <a:srcRect/>
          <a:stretch>
            <a:fillRect/>
          </a:stretch>
        </p:blipFill>
        <p:spPr bwMode="auto">
          <a:xfrm>
            <a:off x="571472" y="1643050"/>
            <a:ext cx="8143932" cy="4429156"/>
          </a:xfrm>
          <a:prstGeom prst="rect">
            <a:avLst/>
          </a:prstGeom>
          <a:noFill/>
          <a:ln w="9525">
            <a:noFill/>
            <a:miter lim="800000"/>
            <a:headEnd/>
            <a:tailEnd/>
          </a:ln>
        </p:spPr>
      </p:pic>
    </p:spTree>
  </p:cSld>
  <p:clrMapOvr>
    <a:masterClrMapping/>
  </p:clrMapOvr>
  <p:transition spd="slow">
    <p:comb dir="vert"/>
    <p:sndAc>
      <p:stSnd>
        <p:snd r:embed="rId2" name="chimes.wav" builtIn="1"/>
      </p:stSnd>
    </p:sndAc>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714488"/>
            <a:ext cx="8153400" cy="4572032"/>
          </a:xfrm>
        </p:spPr>
        <p:txBody>
          <a:bodyPr>
            <a:noAutofit/>
          </a:bodyPr>
          <a:lstStyle/>
          <a:p>
            <a:r>
              <a:rPr lang="en-US" sz="3200" b="1" dirty="0" err="1" smtClean="0"/>
              <a:t>Menandai</a:t>
            </a:r>
            <a:r>
              <a:rPr lang="en-US" sz="3200" b="1" dirty="0" smtClean="0"/>
              <a:t> </a:t>
            </a:r>
            <a:r>
              <a:rPr lang="en-US" sz="3200" b="1" dirty="0" err="1" smtClean="0"/>
              <a:t>Teks</a:t>
            </a:r>
            <a:r>
              <a:rPr lang="en-US" sz="3200" b="1" dirty="0" smtClean="0"/>
              <a:t> (</a:t>
            </a:r>
            <a:r>
              <a:rPr lang="en-US" sz="3200" b="1" dirty="0" err="1" smtClean="0"/>
              <a:t>blok</a:t>
            </a:r>
            <a:r>
              <a:rPr lang="en-US" sz="3200" b="1" dirty="0" smtClean="0"/>
              <a:t>)</a:t>
            </a:r>
            <a:r>
              <a:rPr lang="id-ID" sz="3200" dirty="0" smtClean="0"/>
              <a:t/>
            </a:r>
            <a:br>
              <a:rPr lang="id-ID" sz="3200" dirty="0" smtClean="0"/>
            </a:br>
            <a:r>
              <a:rPr lang="en-US" sz="3200" dirty="0" err="1" smtClean="0"/>
              <a:t>Jika</a:t>
            </a:r>
            <a:r>
              <a:rPr lang="en-US" sz="3200" dirty="0" smtClean="0"/>
              <a:t> </a:t>
            </a:r>
            <a:r>
              <a:rPr lang="en-US" sz="3200" dirty="0" err="1" smtClean="0"/>
              <a:t>kita</a:t>
            </a:r>
            <a:r>
              <a:rPr lang="en-US" sz="3200" dirty="0" smtClean="0"/>
              <a:t> </a:t>
            </a:r>
            <a:r>
              <a:rPr lang="en-US" sz="3200" dirty="0" err="1" smtClean="0"/>
              <a:t>ingin</a:t>
            </a:r>
            <a:r>
              <a:rPr lang="en-US" sz="3200" dirty="0" smtClean="0"/>
              <a:t> </a:t>
            </a:r>
            <a:r>
              <a:rPr lang="en-US" sz="3200" dirty="0" err="1" smtClean="0"/>
              <a:t>mengcopy</a:t>
            </a:r>
            <a:r>
              <a:rPr lang="en-US" sz="3200" dirty="0" smtClean="0"/>
              <a:t>, </a:t>
            </a:r>
            <a:r>
              <a:rPr lang="en-US" sz="3200" dirty="0" err="1" smtClean="0"/>
              <a:t>memindahkan</a:t>
            </a:r>
            <a:r>
              <a:rPr lang="en-US" sz="3200" dirty="0" smtClean="0"/>
              <a:t>, </a:t>
            </a:r>
            <a:r>
              <a:rPr lang="en-US" sz="3200" dirty="0" err="1" smtClean="0"/>
              <a:t>atau</a:t>
            </a:r>
            <a:r>
              <a:rPr lang="en-US" sz="3200" dirty="0" smtClean="0"/>
              <a:t> </a:t>
            </a:r>
            <a:r>
              <a:rPr lang="en-US" sz="3200" dirty="0" err="1" smtClean="0"/>
              <a:t>menghapus</a:t>
            </a:r>
            <a:r>
              <a:rPr lang="en-US" sz="3200" dirty="0" smtClean="0"/>
              <a:t> </a:t>
            </a:r>
            <a:r>
              <a:rPr lang="en-US" sz="3200" dirty="0" err="1" smtClean="0"/>
              <a:t>sekelompok</a:t>
            </a:r>
            <a:r>
              <a:rPr lang="id-ID" sz="3200" dirty="0" smtClean="0"/>
              <a:t/>
            </a:r>
            <a:br>
              <a:rPr lang="id-ID" sz="3200" dirty="0" smtClean="0"/>
            </a:br>
            <a:r>
              <a:rPr lang="en-US" sz="3200" dirty="0" err="1" smtClean="0"/>
              <a:t>kalimat</a:t>
            </a:r>
            <a:r>
              <a:rPr lang="en-US" sz="3200" dirty="0" smtClean="0"/>
              <a:t> </a:t>
            </a:r>
            <a:r>
              <a:rPr lang="en-US" sz="3200" dirty="0" err="1" smtClean="0"/>
              <a:t>maka</a:t>
            </a:r>
            <a:r>
              <a:rPr lang="en-US" sz="3200" dirty="0" smtClean="0"/>
              <a:t> </a:t>
            </a:r>
            <a:r>
              <a:rPr lang="en-US" sz="3200" dirty="0" err="1" smtClean="0"/>
              <a:t>kita</a:t>
            </a:r>
            <a:r>
              <a:rPr lang="en-US" sz="3200" dirty="0" smtClean="0"/>
              <a:t> </a:t>
            </a:r>
            <a:r>
              <a:rPr lang="en-US" sz="3200" dirty="0" err="1" smtClean="0"/>
              <a:t>sebaiknya</a:t>
            </a:r>
            <a:r>
              <a:rPr lang="en-US" sz="3200" dirty="0" smtClean="0"/>
              <a:t> </a:t>
            </a:r>
            <a:r>
              <a:rPr lang="en-US" sz="3200" dirty="0" err="1" smtClean="0"/>
              <a:t>menandai</a:t>
            </a:r>
            <a:r>
              <a:rPr lang="en-US" sz="3200" dirty="0" smtClean="0"/>
              <a:t> </a:t>
            </a:r>
            <a:r>
              <a:rPr lang="en-US" sz="3200" dirty="0" err="1" smtClean="0"/>
              <a:t>teks</a:t>
            </a:r>
            <a:r>
              <a:rPr lang="en-US" sz="3200" dirty="0" smtClean="0"/>
              <a:t> </a:t>
            </a:r>
            <a:r>
              <a:rPr lang="en-US" sz="3200" dirty="0" err="1" smtClean="0"/>
              <a:t>tersebut</a:t>
            </a:r>
            <a:r>
              <a:rPr lang="en-US" sz="3200" dirty="0" smtClean="0"/>
              <a:t> </a:t>
            </a:r>
            <a:r>
              <a:rPr lang="en-US" sz="3200" dirty="0" err="1" smtClean="0"/>
              <a:t>terlebih</a:t>
            </a:r>
            <a:r>
              <a:rPr lang="en-US" sz="3200" dirty="0" smtClean="0"/>
              <a:t> </a:t>
            </a:r>
            <a:r>
              <a:rPr lang="en-US" sz="3200" dirty="0" err="1" smtClean="0"/>
              <a:t>dahulu</a:t>
            </a:r>
            <a:r>
              <a:rPr lang="en-US" sz="3200" dirty="0" smtClean="0"/>
              <a:t> </a:t>
            </a:r>
            <a:r>
              <a:rPr lang="en-US" sz="3200" dirty="0" err="1" smtClean="0"/>
              <a:t>dengan</a:t>
            </a:r>
            <a:r>
              <a:rPr lang="en-US" sz="3200" dirty="0" smtClean="0"/>
              <a:t> </a:t>
            </a:r>
            <a:r>
              <a:rPr lang="en-US" sz="3200" dirty="0" err="1" smtClean="0"/>
              <a:t>tujuan</a:t>
            </a:r>
            <a:r>
              <a:rPr lang="id-ID" sz="3200" dirty="0" smtClean="0"/>
              <a:t/>
            </a:r>
            <a:br>
              <a:rPr lang="id-ID" sz="3200" dirty="0" smtClean="0"/>
            </a:br>
            <a:r>
              <a:rPr lang="en-US" sz="3200" dirty="0" err="1" smtClean="0"/>
              <a:t>untuk</a:t>
            </a:r>
            <a:r>
              <a:rPr lang="en-US" sz="3200" dirty="0" smtClean="0"/>
              <a:t> </a:t>
            </a:r>
            <a:r>
              <a:rPr lang="en-US" sz="3200" dirty="0" err="1" smtClean="0"/>
              <a:t>mempercepat</a:t>
            </a:r>
            <a:r>
              <a:rPr lang="en-US" sz="3200" dirty="0" smtClean="0"/>
              <a:t> </a:t>
            </a:r>
            <a:r>
              <a:rPr lang="en-US" sz="3200" dirty="0" err="1" smtClean="0"/>
              <a:t>proses</a:t>
            </a:r>
            <a:r>
              <a:rPr lang="en-US" sz="3200" dirty="0" smtClean="0"/>
              <a:t>. </a:t>
            </a:r>
            <a:r>
              <a:rPr lang="en-US" sz="3200" dirty="0" err="1" smtClean="0"/>
              <a:t>Menandai</a:t>
            </a:r>
            <a:r>
              <a:rPr lang="en-US" sz="3200" dirty="0" smtClean="0"/>
              <a:t> </a:t>
            </a:r>
            <a:r>
              <a:rPr lang="en-US" sz="3200" dirty="0" err="1" smtClean="0"/>
              <a:t>teks</a:t>
            </a:r>
            <a:r>
              <a:rPr lang="en-US" sz="3200" dirty="0" smtClean="0"/>
              <a:t> </a:t>
            </a:r>
            <a:r>
              <a:rPr lang="en-US" sz="3200" dirty="0" err="1" smtClean="0"/>
              <a:t>berarti</a:t>
            </a:r>
            <a:r>
              <a:rPr lang="en-US" sz="3200" dirty="0" smtClean="0"/>
              <a:t> </a:t>
            </a:r>
            <a:r>
              <a:rPr lang="en-US" sz="3200" dirty="0" err="1" smtClean="0"/>
              <a:t>kita</a:t>
            </a:r>
            <a:r>
              <a:rPr lang="en-US" sz="3200" dirty="0" smtClean="0"/>
              <a:t> </a:t>
            </a:r>
            <a:r>
              <a:rPr lang="en-US" sz="3200" dirty="0" err="1" smtClean="0"/>
              <a:t>mem-blok</a:t>
            </a:r>
            <a:r>
              <a:rPr lang="en-US" sz="3200" dirty="0" smtClean="0"/>
              <a:t> </a:t>
            </a:r>
            <a:r>
              <a:rPr lang="en-US" sz="3200" dirty="0" err="1" smtClean="0"/>
              <a:t>suatu</a:t>
            </a:r>
            <a:r>
              <a:rPr lang="en-US" sz="3200" dirty="0" smtClean="0"/>
              <a:t> </a:t>
            </a:r>
            <a:r>
              <a:rPr lang="en-US" sz="3200" dirty="0" err="1" smtClean="0"/>
              <a:t>teks</a:t>
            </a:r>
            <a:r>
              <a:rPr lang="en-US" sz="3200" dirty="0" smtClean="0"/>
              <a:t> </a:t>
            </a:r>
            <a:r>
              <a:rPr lang="en-US" sz="3200" dirty="0" err="1" smtClean="0"/>
              <a:t>sehingga</a:t>
            </a:r>
            <a:r>
              <a:rPr lang="id-ID" sz="3200" dirty="0" smtClean="0"/>
              <a:t/>
            </a:r>
            <a:br>
              <a:rPr lang="id-ID" sz="3200" dirty="0" smtClean="0"/>
            </a:br>
            <a:r>
              <a:rPr lang="en-US" sz="3200" dirty="0" err="1" smtClean="0"/>
              <a:t>warnanya</a:t>
            </a:r>
            <a:r>
              <a:rPr lang="en-US" sz="3200" dirty="0" smtClean="0"/>
              <a:t> </a:t>
            </a:r>
            <a:r>
              <a:rPr lang="en-US" sz="3200" dirty="0" err="1" smtClean="0"/>
              <a:t>berbeda</a:t>
            </a:r>
            <a:r>
              <a:rPr lang="en-US" sz="3200" dirty="0" smtClean="0"/>
              <a:t> </a:t>
            </a:r>
            <a:r>
              <a:rPr lang="en-US" sz="3200" dirty="0" err="1" smtClean="0"/>
              <a:t>dengan</a:t>
            </a:r>
            <a:r>
              <a:rPr lang="en-US" sz="3200" dirty="0" smtClean="0"/>
              <a:t> yang lain. </a:t>
            </a:r>
            <a:r>
              <a:rPr lang="en-US" sz="3200" dirty="0" err="1" smtClean="0"/>
              <a:t>Menandai</a:t>
            </a:r>
            <a:r>
              <a:rPr lang="en-US" sz="3200" dirty="0" smtClean="0"/>
              <a:t> </a:t>
            </a:r>
            <a:r>
              <a:rPr lang="en-US" sz="3200" dirty="0" err="1" smtClean="0"/>
              <a:t>suatu</a:t>
            </a:r>
            <a:r>
              <a:rPr lang="en-US" sz="3200" dirty="0" smtClean="0"/>
              <a:t> </a:t>
            </a:r>
            <a:r>
              <a:rPr lang="en-US" sz="3200" dirty="0" err="1" smtClean="0"/>
              <a:t>teks</a:t>
            </a:r>
            <a:r>
              <a:rPr lang="en-US" sz="3200" dirty="0" smtClean="0"/>
              <a:t> </a:t>
            </a:r>
            <a:r>
              <a:rPr lang="en-US" sz="3200" dirty="0" err="1" smtClean="0"/>
              <a:t>dapat</a:t>
            </a:r>
            <a:r>
              <a:rPr lang="en-US" sz="3200" dirty="0" smtClean="0"/>
              <a:t> </a:t>
            </a:r>
            <a:r>
              <a:rPr lang="en-US" sz="3200" dirty="0" err="1" smtClean="0"/>
              <a:t>kita</a:t>
            </a:r>
            <a:r>
              <a:rPr lang="en-US" sz="3200" dirty="0" smtClean="0"/>
              <a:t> </a:t>
            </a:r>
            <a:r>
              <a:rPr lang="en-US" sz="3200" dirty="0" err="1" smtClean="0"/>
              <a:t>lakukan</a:t>
            </a:r>
            <a:r>
              <a:rPr lang="en-US" sz="3200" dirty="0" smtClean="0"/>
              <a:t> </a:t>
            </a:r>
            <a:r>
              <a:rPr lang="en-US" sz="3200" dirty="0" err="1" smtClean="0"/>
              <a:t>dengan</a:t>
            </a:r>
            <a:r>
              <a:rPr lang="id-ID" sz="3200" dirty="0" smtClean="0"/>
              <a:t/>
            </a:r>
            <a:br>
              <a:rPr lang="id-ID" sz="3200" dirty="0" smtClean="0"/>
            </a:br>
            <a:r>
              <a:rPr lang="en-US" sz="3200" dirty="0" err="1" smtClean="0"/>
              <a:t>dua</a:t>
            </a:r>
            <a:r>
              <a:rPr lang="en-US" sz="3200" dirty="0" smtClean="0"/>
              <a:t> </a:t>
            </a:r>
            <a:r>
              <a:rPr lang="en-US" sz="3200" dirty="0" err="1" smtClean="0"/>
              <a:t>cara</a:t>
            </a:r>
            <a:r>
              <a:rPr lang="en-US" sz="3200" dirty="0" smtClean="0"/>
              <a:t> :</a:t>
            </a:r>
            <a:endParaRPr lang="id-ID" sz="3200" dirty="0"/>
          </a:p>
        </p:txBody>
      </p:sp>
    </p:spTree>
  </p:cSld>
  <p:clrMapOvr>
    <a:masterClrMapping/>
  </p:clrMapOvr>
  <p:transition spd="slow">
    <p:newsflash/>
    <p:sndAc>
      <p:stSnd>
        <p:snd r:embed="rId2" name="chimes.wav" builtIn="1"/>
      </p:stSnd>
    </p:sndAc>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sz="2800" dirty="0" smtClean="0"/>
              <a:t/>
            </a:r>
            <a:br>
              <a:rPr lang="id-ID" sz="2800" dirty="0" smtClean="0"/>
            </a:br>
            <a:r>
              <a:rPr lang="id-ID" sz="2800" dirty="0" smtClean="0"/>
              <a:t>1.</a:t>
            </a:r>
            <a:r>
              <a:rPr lang="en-US" sz="2800" dirty="0" err="1" smtClean="0"/>
              <a:t>Menggunakan</a:t>
            </a:r>
            <a:r>
              <a:rPr lang="en-US" sz="2800" dirty="0" smtClean="0"/>
              <a:t> Keyboard, </a:t>
            </a:r>
            <a:r>
              <a:rPr lang="en-US" sz="2800" dirty="0" err="1" smtClean="0"/>
              <a:t>tombol</a:t>
            </a:r>
            <a:r>
              <a:rPr lang="en-US" sz="2800" dirty="0" smtClean="0"/>
              <a:t> yang </a:t>
            </a:r>
            <a:r>
              <a:rPr lang="en-US" sz="2800" dirty="0" err="1" smtClean="0"/>
              <a:t>digunakan</a:t>
            </a:r>
            <a:r>
              <a:rPr lang="en-US" sz="2800" dirty="0" smtClean="0"/>
              <a:t> </a:t>
            </a:r>
            <a:r>
              <a:rPr lang="en-US" sz="2800" dirty="0" err="1" smtClean="0"/>
              <a:t>adalah</a:t>
            </a:r>
            <a:r>
              <a:rPr lang="en-US" sz="2800" dirty="0" smtClean="0"/>
              <a:t> ;</a:t>
            </a:r>
            <a:r>
              <a:rPr lang="en-US" sz="2800" b="1" dirty="0" smtClean="0"/>
              <a:t> </a:t>
            </a:r>
            <a:r>
              <a:rPr lang="id-ID" sz="2800" b="1" dirty="0" smtClean="0"/>
              <a:t>- 	</a:t>
            </a:r>
            <a:r>
              <a:rPr lang="id-ID" sz="3100" b="1" dirty="0" smtClean="0"/>
              <a:t>-</a:t>
            </a:r>
            <a:r>
              <a:rPr lang="en-US" sz="3100" dirty="0" err="1" smtClean="0"/>
              <a:t>Menandai</a:t>
            </a:r>
            <a:r>
              <a:rPr lang="en-US" sz="3100" dirty="0" smtClean="0"/>
              <a:t> </a:t>
            </a:r>
            <a:r>
              <a:rPr lang="en-US" sz="3100" dirty="0" err="1" smtClean="0"/>
              <a:t>Teks</a:t>
            </a:r>
            <a:r>
              <a:rPr lang="id-ID" sz="3100" dirty="0" smtClean="0"/>
              <a:t/>
            </a:r>
            <a:br>
              <a:rPr lang="id-ID" sz="3100" dirty="0" smtClean="0"/>
            </a:br>
            <a:endParaRPr lang="id-ID" sz="3100" dirty="0"/>
          </a:p>
        </p:txBody>
      </p:sp>
      <p:pic>
        <p:nvPicPr>
          <p:cNvPr id="4" name="Content Placeholder 3"/>
          <p:cNvPicPr>
            <a:picLocks noGrp="1"/>
          </p:cNvPicPr>
          <p:nvPr>
            <p:ph sz="quarter" idx="1"/>
          </p:nvPr>
        </p:nvPicPr>
        <p:blipFill>
          <a:blip r:embed="rId3"/>
          <a:srcRect/>
          <a:stretch>
            <a:fillRect/>
          </a:stretch>
        </p:blipFill>
        <p:spPr bwMode="auto">
          <a:xfrm>
            <a:off x="428596" y="1643050"/>
            <a:ext cx="8358246" cy="4786346"/>
          </a:xfrm>
          <a:prstGeom prst="rect">
            <a:avLst/>
          </a:prstGeom>
          <a:noFill/>
          <a:ln w="9525">
            <a:noFill/>
            <a:miter lim="800000"/>
            <a:headEnd/>
            <a:tailEnd/>
          </a:ln>
        </p:spPr>
      </p:pic>
    </p:spTree>
  </p:cSld>
  <p:clrMapOvr>
    <a:masterClrMapping/>
  </p:clrMapOvr>
  <p:transition spd="slow">
    <p:checker dir="vert"/>
    <p:sndAc>
      <p:stSnd>
        <p:snd r:embed="rId2" name="chimes.wav" builtIn="1"/>
      </p:stSnd>
    </p:sndAc>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2.</a:t>
            </a:r>
            <a:r>
              <a:rPr lang="en-US" dirty="0" smtClean="0"/>
              <a:t> </a:t>
            </a:r>
            <a:r>
              <a:rPr lang="en-US" dirty="0" err="1" smtClean="0"/>
              <a:t>Menggunakan</a:t>
            </a:r>
            <a:r>
              <a:rPr lang="en-US" dirty="0" smtClean="0"/>
              <a:t> Mouse</a:t>
            </a:r>
            <a:r>
              <a:rPr lang="id-ID" dirty="0" smtClean="0"/>
              <a:t/>
            </a:r>
            <a:br>
              <a:rPr lang="id-ID" dirty="0" smtClean="0"/>
            </a:br>
            <a:r>
              <a:rPr lang="id-ID" dirty="0" smtClean="0"/>
              <a:t> 	</a:t>
            </a:r>
            <a:r>
              <a:rPr lang="id-ID" b="1" dirty="0" smtClean="0"/>
              <a:t>-</a:t>
            </a:r>
            <a:r>
              <a:rPr lang="en-US" dirty="0" err="1" smtClean="0"/>
              <a:t>Menggunakan</a:t>
            </a:r>
            <a:r>
              <a:rPr lang="en-US" dirty="0" smtClean="0"/>
              <a:t> Mouse</a:t>
            </a:r>
            <a:endParaRPr lang="id-ID" dirty="0"/>
          </a:p>
        </p:txBody>
      </p:sp>
      <p:pic>
        <p:nvPicPr>
          <p:cNvPr id="4" name="Content Placeholder 3"/>
          <p:cNvPicPr>
            <a:picLocks noGrp="1"/>
          </p:cNvPicPr>
          <p:nvPr>
            <p:ph sz="quarter" idx="1"/>
          </p:nvPr>
        </p:nvPicPr>
        <p:blipFill>
          <a:blip r:embed="rId3"/>
          <a:srcRect/>
          <a:stretch>
            <a:fillRect/>
          </a:stretch>
        </p:blipFill>
        <p:spPr bwMode="auto">
          <a:xfrm>
            <a:off x="428596" y="1857364"/>
            <a:ext cx="8429684" cy="3714776"/>
          </a:xfrm>
          <a:prstGeom prst="rect">
            <a:avLst/>
          </a:prstGeom>
          <a:noFill/>
          <a:ln w="9525">
            <a:noFill/>
            <a:miter lim="800000"/>
            <a:headEnd/>
            <a:tailEnd/>
          </a:ln>
        </p:spPr>
      </p:pic>
      <p:sp>
        <p:nvSpPr>
          <p:cNvPr id="1025" name="Rectangle 1"/>
          <p:cNvSpPr>
            <a:spLocks noChangeArrowheads="1"/>
          </p:cNvSpPr>
          <p:nvPr/>
        </p:nvSpPr>
        <p:spPr bwMode="auto">
          <a:xfrm>
            <a:off x="357158" y="5857892"/>
            <a:ext cx="8501122"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Catatan</a:t>
            </a:r>
            <a:r>
              <a:rPr kumimoji="0" lang="en-US" sz="2000"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000" b="1" i="1" u="none" strike="noStrike" cap="none" normalizeH="0" baseline="0" dirty="0" smtClean="0">
                <a:ln>
                  <a:noFill/>
                </a:ln>
                <a:solidFill>
                  <a:schemeClr val="tx1"/>
                </a:solidFill>
                <a:effectLst/>
                <a:latin typeface="Calibri" pitchFamily="34" charset="0"/>
                <a:ea typeface="Calibri" pitchFamily="34" charset="0"/>
                <a:cs typeface="TimesNewRomanPSMT"/>
              </a:rPr>
              <a:t>: Selection bar </a:t>
            </a:r>
            <a:r>
              <a:rPr kumimoji="0" lang="en-US" sz="2000" b="1" i="1" u="none" strike="noStrike" cap="none" normalizeH="0" baseline="0" dirty="0" err="1" smtClean="0">
                <a:ln>
                  <a:noFill/>
                </a:ln>
                <a:solidFill>
                  <a:schemeClr val="tx1"/>
                </a:solidFill>
                <a:effectLst/>
                <a:latin typeface="Calibri" pitchFamily="34" charset="0"/>
                <a:ea typeface="Calibri" pitchFamily="34" charset="0"/>
                <a:cs typeface="TimesNewRomanPSMT"/>
              </a:rPr>
              <a:t>adalah</a:t>
            </a:r>
            <a:r>
              <a:rPr kumimoji="0" lang="en-US" sz="2000" b="1" i="1" u="none" strike="noStrike" cap="none" normalizeH="0" baseline="0" dirty="0" smtClean="0">
                <a:ln>
                  <a:noFill/>
                </a:ln>
                <a:solidFill>
                  <a:schemeClr val="tx1"/>
                </a:solidFill>
                <a:effectLst/>
                <a:latin typeface="Calibri" pitchFamily="34" charset="0"/>
                <a:ea typeface="Calibri" pitchFamily="34" charset="0"/>
                <a:cs typeface="TimesNewRomanPSMT"/>
              </a:rPr>
              <a:t> </a:t>
            </a:r>
            <a:r>
              <a:rPr kumimoji="0" lang="en-US" sz="2000" b="1" i="1" u="none" strike="noStrike" cap="none" normalizeH="0" baseline="0" dirty="0" err="1" smtClean="0">
                <a:ln>
                  <a:noFill/>
                </a:ln>
                <a:solidFill>
                  <a:schemeClr val="tx1"/>
                </a:solidFill>
                <a:effectLst/>
                <a:latin typeface="Calibri" pitchFamily="34" charset="0"/>
                <a:ea typeface="Calibri" pitchFamily="34" charset="0"/>
                <a:cs typeface="TimesNewRomanPSMT"/>
              </a:rPr>
              <a:t>bagian</a:t>
            </a:r>
            <a:r>
              <a:rPr kumimoji="0" lang="en-US" sz="2000" b="1" i="1" u="none" strike="noStrike" cap="none" normalizeH="0" baseline="0" dirty="0" smtClean="0">
                <a:ln>
                  <a:noFill/>
                </a:ln>
                <a:solidFill>
                  <a:schemeClr val="tx1"/>
                </a:solidFill>
                <a:effectLst/>
                <a:latin typeface="Calibri" pitchFamily="34" charset="0"/>
                <a:ea typeface="Calibri" pitchFamily="34" charset="0"/>
                <a:cs typeface="TimesNewRomanPSMT"/>
              </a:rPr>
              <a:t> yang </a:t>
            </a:r>
            <a:r>
              <a:rPr kumimoji="0" lang="en-US" sz="2000" b="1" i="1" u="none" strike="noStrike" cap="none" normalizeH="0" baseline="0" dirty="0" err="1" smtClean="0">
                <a:ln>
                  <a:noFill/>
                </a:ln>
                <a:solidFill>
                  <a:schemeClr val="tx1"/>
                </a:solidFill>
                <a:effectLst/>
                <a:latin typeface="Calibri" pitchFamily="34" charset="0"/>
                <a:ea typeface="Calibri" pitchFamily="34" charset="0"/>
                <a:cs typeface="TimesNewRomanPSMT"/>
              </a:rPr>
              <a:t>terletak</a:t>
            </a:r>
            <a:r>
              <a:rPr kumimoji="0" lang="en-US" sz="2000" b="1" i="1" u="none" strike="noStrike" cap="none" normalizeH="0" baseline="0" dirty="0" smtClean="0">
                <a:ln>
                  <a:noFill/>
                </a:ln>
                <a:solidFill>
                  <a:schemeClr val="tx1"/>
                </a:solidFill>
                <a:effectLst/>
                <a:latin typeface="Calibri" pitchFamily="34" charset="0"/>
                <a:ea typeface="Calibri" pitchFamily="34" charset="0"/>
                <a:cs typeface="TimesNewRomanPSMT"/>
              </a:rPr>
              <a:t> </a:t>
            </a:r>
            <a:r>
              <a:rPr kumimoji="0" lang="en-US" sz="2000" b="1" i="1" u="none" strike="noStrike" cap="none" normalizeH="0" baseline="0" dirty="0" err="1" smtClean="0">
                <a:ln>
                  <a:noFill/>
                </a:ln>
                <a:solidFill>
                  <a:schemeClr val="tx1"/>
                </a:solidFill>
                <a:effectLst/>
                <a:latin typeface="Calibri" pitchFamily="34" charset="0"/>
                <a:ea typeface="Calibri" pitchFamily="34" charset="0"/>
                <a:cs typeface="TimesNewRomanPSMT"/>
              </a:rPr>
              <a:t>di</a:t>
            </a:r>
            <a:r>
              <a:rPr kumimoji="0" lang="en-US" sz="2000" b="1" i="1" u="none" strike="noStrike" cap="none" normalizeH="0" baseline="0" dirty="0" smtClean="0">
                <a:ln>
                  <a:noFill/>
                </a:ln>
                <a:solidFill>
                  <a:schemeClr val="tx1"/>
                </a:solidFill>
                <a:effectLst/>
                <a:latin typeface="Calibri" pitchFamily="34" charset="0"/>
                <a:ea typeface="Calibri" pitchFamily="34" charset="0"/>
                <a:cs typeface="TimesNewRomanPSMT"/>
              </a:rPr>
              <a:t> </a:t>
            </a:r>
            <a:r>
              <a:rPr kumimoji="0" lang="en-US" sz="2000" b="1" i="1" u="none" strike="noStrike" cap="none" normalizeH="0" baseline="0" dirty="0" err="1" smtClean="0">
                <a:ln>
                  <a:noFill/>
                </a:ln>
                <a:solidFill>
                  <a:schemeClr val="tx1"/>
                </a:solidFill>
                <a:effectLst/>
                <a:latin typeface="Calibri" pitchFamily="34" charset="0"/>
                <a:ea typeface="Calibri" pitchFamily="34" charset="0"/>
                <a:cs typeface="TimesNewRomanPSMT"/>
              </a:rPr>
              <a:t>sebelah</a:t>
            </a:r>
            <a:r>
              <a:rPr kumimoji="0" lang="en-US" sz="2000" b="1" i="1" u="none" strike="noStrike" cap="none" normalizeH="0" baseline="0" dirty="0" smtClean="0">
                <a:ln>
                  <a:noFill/>
                </a:ln>
                <a:solidFill>
                  <a:schemeClr val="tx1"/>
                </a:solidFill>
                <a:effectLst/>
                <a:latin typeface="Calibri" pitchFamily="34" charset="0"/>
                <a:ea typeface="Calibri" pitchFamily="34" charset="0"/>
                <a:cs typeface="TimesNewRomanPSMT"/>
              </a:rPr>
              <a:t> </a:t>
            </a:r>
            <a:r>
              <a:rPr kumimoji="0" lang="en-US" sz="2000" b="1" i="1" u="none" strike="noStrike" cap="none" normalizeH="0" baseline="0" dirty="0" err="1" smtClean="0">
                <a:ln>
                  <a:noFill/>
                </a:ln>
                <a:solidFill>
                  <a:schemeClr val="tx1"/>
                </a:solidFill>
                <a:effectLst/>
                <a:latin typeface="Calibri" pitchFamily="34" charset="0"/>
                <a:ea typeface="Calibri" pitchFamily="34" charset="0"/>
                <a:cs typeface="TimesNewRomanPSMT"/>
              </a:rPr>
              <a:t>kiri</a:t>
            </a:r>
            <a:r>
              <a:rPr kumimoji="0" lang="en-US" sz="2000" b="1" i="1" u="none" strike="noStrike" cap="none" normalizeH="0" baseline="0" dirty="0" smtClean="0">
                <a:ln>
                  <a:noFill/>
                </a:ln>
                <a:solidFill>
                  <a:schemeClr val="tx1"/>
                </a:solidFill>
                <a:effectLst/>
                <a:latin typeface="Calibri" pitchFamily="34" charset="0"/>
                <a:ea typeface="Calibri" pitchFamily="34" charset="0"/>
                <a:cs typeface="TimesNewRomanPSMT"/>
              </a:rPr>
              <a:t> margin </a:t>
            </a:r>
            <a:r>
              <a:rPr kumimoji="0" lang="en-US" sz="2000" b="1" i="1" u="none" strike="noStrike" cap="none" normalizeH="0" baseline="0" dirty="0" err="1" smtClean="0">
                <a:ln>
                  <a:noFill/>
                </a:ln>
                <a:solidFill>
                  <a:schemeClr val="tx1"/>
                </a:solidFill>
                <a:effectLst/>
                <a:latin typeface="Calibri" pitchFamily="34" charset="0"/>
                <a:ea typeface="Calibri" pitchFamily="34" charset="0"/>
                <a:cs typeface="TimesNewRomanPSMT"/>
              </a:rPr>
              <a:t>kiri</a:t>
            </a:r>
            <a:r>
              <a:rPr kumimoji="0" lang="en-US" sz="2000" b="1" i="1" u="none" strike="noStrike" cap="none" normalizeH="0" baseline="0" dirty="0" smtClean="0">
                <a:ln>
                  <a:noFill/>
                </a:ln>
                <a:solidFill>
                  <a:schemeClr val="tx1"/>
                </a:solidFill>
                <a:effectLst/>
                <a:latin typeface="Calibri" pitchFamily="34" charset="0"/>
                <a:ea typeface="Calibri" pitchFamily="34" charset="0"/>
                <a:cs typeface="TimesNewRomanPSMT"/>
              </a:rPr>
              <a:t>.</a:t>
            </a:r>
            <a:endParaRPr kumimoji="0" lang="id-ID" sz="2000" b="1" i="1"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1" i="1" u="none" strike="noStrike" cap="none" normalizeH="0" baseline="0" dirty="0" err="1" smtClean="0">
                <a:ln>
                  <a:noFill/>
                </a:ln>
                <a:solidFill>
                  <a:schemeClr val="tx1"/>
                </a:solidFill>
                <a:effectLst/>
                <a:latin typeface="Calibri" pitchFamily="34" charset="0"/>
                <a:ea typeface="Calibri" pitchFamily="34" charset="0"/>
                <a:cs typeface="TimesNewRomanPSMT"/>
              </a:rPr>
              <a:t>Untuk</a:t>
            </a:r>
            <a:r>
              <a:rPr kumimoji="0" lang="en-US" sz="2000" b="1" i="1" u="none" strike="noStrike" cap="none" normalizeH="0" baseline="0" dirty="0" smtClean="0">
                <a:ln>
                  <a:noFill/>
                </a:ln>
                <a:solidFill>
                  <a:schemeClr val="tx1"/>
                </a:solidFill>
                <a:effectLst/>
                <a:latin typeface="Calibri" pitchFamily="34" charset="0"/>
                <a:ea typeface="Calibri" pitchFamily="34" charset="0"/>
                <a:cs typeface="TimesNewRomanPSMT"/>
              </a:rPr>
              <a:t> </a:t>
            </a:r>
            <a:r>
              <a:rPr kumimoji="0" lang="en-US" sz="2000" b="1" i="1" u="none" strike="noStrike" cap="none" normalizeH="0" baseline="0" dirty="0" err="1" smtClean="0">
                <a:ln>
                  <a:noFill/>
                </a:ln>
                <a:solidFill>
                  <a:schemeClr val="tx1"/>
                </a:solidFill>
                <a:effectLst/>
                <a:latin typeface="Calibri" pitchFamily="34" charset="0"/>
                <a:ea typeface="Calibri" pitchFamily="34" charset="0"/>
                <a:cs typeface="TimesNewRomanPSMT"/>
              </a:rPr>
              <a:t>membatalkan</a:t>
            </a:r>
            <a:r>
              <a:rPr kumimoji="0" lang="en-US" sz="2000" b="1" i="1" u="none" strike="noStrike" cap="none" normalizeH="0" baseline="0" dirty="0" smtClean="0">
                <a:ln>
                  <a:noFill/>
                </a:ln>
                <a:solidFill>
                  <a:schemeClr val="tx1"/>
                </a:solidFill>
                <a:effectLst/>
                <a:latin typeface="Calibri" pitchFamily="34" charset="0"/>
                <a:ea typeface="Calibri" pitchFamily="34" charset="0"/>
                <a:cs typeface="TimesNewRomanPSMT"/>
              </a:rPr>
              <a:t> </a:t>
            </a:r>
            <a:r>
              <a:rPr kumimoji="0" lang="en-US" sz="2000" b="1" i="1" u="none" strike="noStrike" cap="none" normalizeH="0" baseline="0" dirty="0" err="1" smtClean="0">
                <a:ln>
                  <a:noFill/>
                </a:ln>
                <a:solidFill>
                  <a:schemeClr val="tx1"/>
                </a:solidFill>
                <a:effectLst/>
                <a:latin typeface="Calibri" pitchFamily="34" charset="0"/>
                <a:ea typeface="Calibri" pitchFamily="34" charset="0"/>
                <a:cs typeface="TimesNewRomanPSMT"/>
              </a:rPr>
              <a:t>penandaan</a:t>
            </a:r>
            <a:r>
              <a:rPr kumimoji="0" lang="en-US" sz="2000" b="1" i="1" u="none" strike="noStrike" cap="none" normalizeH="0" baseline="0" dirty="0" smtClean="0">
                <a:ln>
                  <a:noFill/>
                </a:ln>
                <a:solidFill>
                  <a:schemeClr val="tx1"/>
                </a:solidFill>
                <a:effectLst/>
                <a:latin typeface="Calibri" pitchFamily="34" charset="0"/>
                <a:ea typeface="Calibri" pitchFamily="34" charset="0"/>
                <a:cs typeface="TimesNewRomanPSMT"/>
              </a:rPr>
              <a:t> </a:t>
            </a:r>
            <a:r>
              <a:rPr kumimoji="0" lang="en-US" sz="2000" b="1" i="1" u="none" strike="noStrike" cap="none" normalizeH="0" baseline="0" dirty="0" err="1" smtClean="0">
                <a:ln>
                  <a:noFill/>
                </a:ln>
                <a:solidFill>
                  <a:schemeClr val="tx1"/>
                </a:solidFill>
                <a:effectLst/>
                <a:latin typeface="Calibri" pitchFamily="34" charset="0"/>
                <a:ea typeface="Calibri" pitchFamily="34" charset="0"/>
                <a:cs typeface="TimesNewRomanPSMT"/>
              </a:rPr>
              <a:t>suatu</a:t>
            </a:r>
            <a:r>
              <a:rPr kumimoji="0" lang="en-US" sz="2000" b="1" i="1" u="none" strike="noStrike" cap="none" normalizeH="0" baseline="0" dirty="0" smtClean="0">
                <a:ln>
                  <a:noFill/>
                </a:ln>
                <a:solidFill>
                  <a:schemeClr val="tx1"/>
                </a:solidFill>
                <a:effectLst/>
                <a:latin typeface="Calibri" pitchFamily="34" charset="0"/>
                <a:ea typeface="Calibri" pitchFamily="34" charset="0"/>
                <a:cs typeface="TimesNewRomanPSMT"/>
              </a:rPr>
              <a:t> </a:t>
            </a:r>
            <a:r>
              <a:rPr kumimoji="0" lang="en-US" sz="2000" b="1" i="1" u="none" strike="noStrike" cap="none" normalizeH="0" baseline="0" dirty="0" err="1" smtClean="0">
                <a:ln>
                  <a:noFill/>
                </a:ln>
                <a:solidFill>
                  <a:schemeClr val="tx1"/>
                </a:solidFill>
                <a:effectLst/>
                <a:latin typeface="Calibri" pitchFamily="34" charset="0"/>
                <a:ea typeface="Calibri" pitchFamily="34" charset="0"/>
                <a:cs typeface="TimesNewRomanPSMT"/>
              </a:rPr>
              <a:t>teks</a:t>
            </a:r>
            <a:r>
              <a:rPr kumimoji="0" lang="en-US" sz="2000" b="1" i="1" u="none" strike="noStrike" cap="none" normalizeH="0" baseline="0" dirty="0" smtClean="0">
                <a:ln>
                  <a:noFill/>
                </a:ln>
                <a:solidFill>
                  <a:schemeClr val="tx1"/>
                </a:solidFill>
                <a:effectLst/>
                <a:latin typeface="Calibri" pitchFamily="34" charset="0"/>
                <a:ea typeface="Calibri" pitchFamily="34" charset="0"/>
                <a:cs typeface="TimesNewRomanPSMT"/>
              </a:rPr>
              <a:t>, </a:t>
            </a:r>
            <a:r>
              <a:rPr kumimoji="0" lang="en-US" sz="2000" b="1" i="1" u="none" strike="noStrike" cap="none" normalizeH="0" baseline="0" dirty="0" err="1" smtClean="0">
                <a:ln>
                  <a:noFill/>
                </a:ln>
                <a:solidFill>
                  <a:schemeClr val="tx1"/>
                </a:solidFill>
                <a:effectLst/>
                <a:latin typeface="Calibri" pitchFamily="34" charset="0"/>
                <a:ea typeface="Calibri" pitchFamily="34" charset="0"/>
                <a:cs typeface="TimesNewRomanPSMT"/>
              </a:rPr>
              <a:t>kliklah</a:t>
            </a:r>
            <a:r>
              <a:rPr kumimoji="0" lang="en-US" sz="2000" b="1" i="1" u="none" strike="noStrike" cap="none" normalizeH="0" baseline="0" dirty="0" smtClean="0">
                <a:ln>
                  <a:noFill/>
                </a:ln>
                <a:solidFill>
                  <a:schemeClr val="tx1"/>
                </a:solidFill>
                <a:effectLst/>
                <a:latin typeface="Calibri" pitchFamily="34" charset="0"/>
                <a:ea typeface="Calibri" pitchFamily="34" charset="0"/>
                <a:cs typeface="TimesNewRomanPSMT"/>
              </a:rPr>
              <a:t> </a:t>
            </a:r>
            <a:r>
              <a:rPr kumimoji="0" lang="en-US" sz="2000" b="1" i="1" u="none" strike="noStrike" cap="none" normalizeH="0" baseline="0" dirty="0" err="1" smtClean="0">
                <a:ln>
                  <a:noFill/>
                </a:ln>
                <a:solidFill>
                  <a:schemeClr val="tx1"/>
                </a:solidFill>
                <a:effectLst/>
                <a:latin typeface="Calibri" pitchFamily="34" charset="0"/>
                <a:ea typeface="Calibri" pitchFamily="34" charset="0"/>
                <a:cs typeface="TimesNewRomanPSMT"/>
              </a:rPr>
              <a:t>disembarang</a:t>
            </a:r>
            <a:r>
              <a:rPr kumimoji="0" lang="en-US" sz="2000" b="1" i="1" u="none" strike="noStrike" cap="none" normalizeH="0" baseline="0" dirty="0" smtClean="0">
                <a:ln>
                  <a:noFill/>
                </a:ln>
                <a:solidFill>
                  <a:schemeClr val="tx1"/>
                </a:solidFill>
                <a:effectLst/>
                <a:latin typeface="Calibri" pitchFamily="34" charset="0"/>
                <a:ea typeface="Calibri" pitchFamily="34" charset="0"/>
                <a:cs typeface="TimesNewRomanPSMT"/>
              </a:rPr>
              <a:t> </a:t>
            </a:r>
            <a:r>
              <a:rPr kumimoji="0" lang="en-US" sz="2000" b="1" i="1" u="none" strike="noStrike" cap="none" normalizeH="0" baseline="0" dirty="0" err="1" smtClean="0">
                <a:ln>
                  <a:noFill/>
                </a:ln>
                <a:solidFill>
                  <a:schemeClr val="tx1"/>
                </a:solidFill>
                <a:effectLst/>
                <a:latin typeface="Calibri" pitchFamily="34" charset="0"/>
                <a:ea typeface="Calibri" pitchFamily="34" charset="0"/>
                <a:cs typeface="TimesNewRomanPSMT"/>
              </a:rPr>
              <a:t>tempat</a:t>
            </a:r>
            <a:r>
              <a:rPr kumimoji="0" lang="en-US" sz="2000" b="1" i="1" u="none" strike="noStrike" cap="none" normalizeH="0" baseline="0" dirty="0" smtClean="0">
                <a:ln>
                  <a:noFill/>
                </a:ln>
                <a:solidFill>
                  <a:schemeClr val="tx1"/>
                </a:solidFill>
                <a:effectLst/>
                <a:latin typeface="Calibri" pitchFamily="34" charset="0"/>
                <a:ea typeface="Calibri" pitchFamily="34" charset="0"/>
                <a:cs typeface="TimesNewRomanPSMT"/>
              </a:rPr>
              <a:t>.</a:t>
            </a:r>
            <a:endParaRPr kumimoji="0" lang="en-US" sz="2000" b="1" i="1"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slow">
    <p:dissolve/>
    <p:sndAc>
      <p:stSnd>
        <p:snd r:embed="rId2" name="chimes.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err="1" smtClean="0"/>
              <a:t>Meng</a:t>
            </a:r>
            <a:r>
              <a:rPr lang="en-US" b="1" dirty="0" smtClean="0"/>
              <a:t>-copy, </a:t>
            </a:r>
            <a:r>
              <a:rPr lang="en-US" b="1" dirty="0" err="1" smtClean="0"/>
              <a:t>Menghapus</a:t>
            </a:r>
            <a:r>
              <a:rPr lang="en-US" b="1" dirty="0" smtClean="0"/>
              <a:t> &amp; </a:t>
            </a:r>
            <a:r>
              <a:rPr lang="en-US" b="1" dirty="0" err="1" smtClean="0"/>
              <a:t>Memindahkan</a:t>
            </a:r>
            <a:r>
              <a:rPr lang="en-US" b="1" dirty="0" smtClean="0"/>
              <a:t> </a:t>
            </a:r>
            <a:r>
              <a:rPr lang="en-US" b="1" dirty="0" err="1" smtClean="0"/>
              <a:t>Teks</a:t>
            </a:r>
            <a:endParaRPr lang="id-ID" dirty="0"/>
          </a:p>
        </p:txBody>
      </p:sp>
      <p:sp>
        <p:nvSpPr>
          <p:cNvPr id="3" name="Content Placeholder 2"/>
          <p:cNvSpPr>
            <a:spLocks noGrp="1"/>
          </p:cNvSpPr>
          <p:nvPr>
            <p:ph sz="quarter" idx="1"/>
          </p:nvPr>
        </p:nvSpPr>
        <p:spPr/>
        <p:txBody>
          <a:bodyPr>
            <a:noAutofit/>
          </a:bodyPr>
          <a:lstStyle/>
          <a:p>
            <a:pPr>
              <a:buNone/>
            </a:pPr>
            <a:r>
              <a:rPr lang="en-US" sz="2400" dirty="0" smtClean="0"/>
              <a:t>1. </a:t>
            </a:r>
            <a:r>
              <a:rPr lang="en-US" sz="2400" dirty="0" err="1" smtClean="0"/>
              <a:t>Meng</a:t>
            </a:r>
            <a:r>
              <a:rPr lang="en-US" sz="2400" dirty="0" smtClean="0"/>
              <a:t>-copy </a:t>
            </a:r>
            <a:r>
              <a:rPr lang="en-US" sz="2400" dirty="0" err="1" smtClean="0"/>
              <a:t>Teks</a:t>
            </a:r>
            <a:endParaRPr lang="id-ID" sz="2400" dirty="0" smtClean="0"/>
          </a:p>
          <a:p>
            <a:pPr>
              <a:buNone/>
            </a:pPr>
            <a:r>
              <a:rPr lang="en-US" sz="2400" dirty="0" err="1" smtClean="0"/>
              <a:t>Untuk</a:t>
            </a:r>
            <a:r>
              <a:rPr lang="en-US" sz="2400" dirty="0" smtClean="0"/>
              <a:t> </a:t>
            </a:r>
            <a:r>
              <a:rPr lang="en-US" sz="2400" dirty="0" err="1" smtClean="0"/>
              <a:t>meng</a:t>
            </a:r>
            <a:r>
              <a:rPr lang="en-US" sz="2400" dirty="0" smtClean="0"/>
              <a:t>-copy </a:t>
            </a:r>
            <a:r>
              <a:rPr lang="en-US" sz="2400" dirty="0" err="1" smtClean="0"/>
              <a:t>suatu</a:t>
            </a:r>
            <a:r>
              <a:rPr lang="en-US" sz="2400" dirty="0" smtClean="0"/>
              <a:t> </a:t>
            </a:r>
            <a:r>
              <a:rPr lang="en-US" sz="2400" dirty="0" err="1" smtClean="0"/>
              <a:t>teks</a:t>
            </a:r>
            <a:r>
              <a:rPr lang="en-US" sz="2400" dirty="0" smtClean="0"/>
              <a:t> </a:t>
            </a:r>
            <a:r>
              <a:rPr lang="en-US" sz="2400" dirty="0" err="1" smtClean="0"/>
              <a:t>dapat</a:t>
            </a:r>
            <a:r>
              <a:rPr lang="en-US" sz="2400" dirty="0" smtClean="0"/>
              <a:t> </a:t>
            </a:r>
            <a:r>
              <a:rPr lang="en-US" sz="2400" dirty="0" err="1" smtClean="0"/>
              <a:t>dilakukan</a:t>
            </a:r>
            <a:r>
              <a:rPr lang="en-US" sz="2400" dirty="0" smtClean="0"/>
              <a:t> </a:t>
            </a:r>
            <a:r>
              <a:rPr lang="en-US" sz="2400" dirty="0" err="1" smtClean="0"/>
              <a:t>dengan</a:t>
            </a:r>
            <a:r>
              <a:rPr lang="en-US" sz="2400" dirty="0" smtClean="0"/>
              <a:t> </a:t>
            </a:r>
            <a:r>
              <a:rPr lang="en-US" sz="2400" dirty="0" err="1" smtClean="0"/>
              <a:t>cara</a:t>
            </a:r>
            <a:r>
              <a:rPr lang="en-US" sz="2400" dirty="0" smtClean="0"/>
              <a:t> </a:t>
            </a:r>
            <a:r>
              <a:rPr lang="en-US" sz="2400" dirty="0" err="1" smtClean="0"/>
              <a:t>sbb</a:t>
            </a:r>
            <a:r>
              <a:rPr lang="en-US" sz="2400" dirty="0" smtClean="0"/>
              <a:t>;</a:t>
            </a:r>
            <a:endParaRPr lang="id-ID" sz="2400" dirty="0" smtClean="0"/>
          </a:p>
          <a:p>
            <a:pPr>
              <a:buNone/>
            </a:pPr>
            <a:r>
              <a:rPr lang="en-US" sz="2400" dirty="0" smtClean="0"/>
              <a:t>• </a:t>
            </a:r>
            <a:r>
              <a:rPr lang="en-US" sz="2400" dirty="0" err="1" smtClean="0"/>
              <a:t>Tandailah</a:t>
            </a:r>
            <a:r>
              <a:rPr lang="en-US" sz="2400" dirty="0" smtClean="0"/>
              <a:t> </a:t>
            </a:r>
            <a:r>
              <a:rPr lang="en-US" sz="2400" dirty="0" err="1" smtClean="0"/>
              <a:t>teks</a:t>
            </a:r>
            <a:r>
              <a:rPr lang="en-US" sz="2400" dirty="0" smtClean="0"/>
              <a:t> yang </a:t>
            </a:r>
            <a:r>
              <a:rPr lang="en-US" sz="2400" dirty="0" err="1" smtClean="0"/>
              <a:t>akan</a:t>
            </a:r>
            <a:r>
              <a:rPr lang="en-US" sz="2400" dirty="0" smtClean="0"/>
              <a:t> </a:t>
            </a:r>
            <a:r>
              <a:rPr lang="en-US" sz="2400" dirty="0" err="1" smtClean="0"/>
              <a:t>dicopy</a:t>
            </a:r>
            <a:endParaRPr lang="id-ID" sz="2400" dirty="0" smtClean="0"/>
          </a:p>
          <a:p>
            <a:pPr>
              <a:buNone/>
            </a:pPr>
            <a:r>
              <a:rPr lang="en-US" sz="2400" dirty="0" smtClean="0"/>
              <a:t>• </a:t>
            </a:r>
            <a:r>
              <a:rPr lang="en-US" sz="2400" dirty="0" err="1" smtClean="0"/>
              <a:t>Klik</a:t>
            </a:r>
            <a:r>
              <a:rPr lang="en-US" sz="2400" dirty="0" smtClean="0"/>
              <a:t> menu Edit </a:t>
            </a:r>
            <a:r>
              <a:rPr lang="en-US" sz="2400" dirty="0" err="1" smtClean="0"/>
              <a:t>lalu</a:t>
            </a:r>
            <a:r>
              <a:rPr lang="en-US" sz="2400" dirty="0" smtClean="0"/>
              <a:t> </a:t>
            </a:r>
            <a:r>
              <a:rPr lang="en-US" sz="2400" dirty="0" err="1" smtClean="0"/>
              <a:t>klik</a:t>
            </a:r>
            <a:r>
              <a:rPr lang="en-US" sz="2400" dirty="0" smtClean="0"/>
              <a:t> Copy (</a:t>
            </a:r>
            <a:r>
              <a:rPr lang="en-US" sz="2400" dirty="0" err="1" smtClean="0"/>
              <a:t>atau</a:t>
            </a:r>
            <a:r>
              <a:rPr lang="en-US" sz="2400" dirty="0" smtClean="0"/>
              <a:t> </a:t>
            </a:r>
            <a:r>
              <a:rPr lang="en-US" sz="2400" dirty="0" err="1" smtClean="0"/>
              <a:t>klik</a:t>
            </a:r>
            <a:r>
              <a:rPr lang="en-US" sz="2400" dirty="0" smtClean="0"/>
              <a:t> icon copy)</a:t>
            </a:r>
            <a:endParaRPr lang="id-ID" sz="2400" dirty="0" smtClean="0"/>
          </a:p>
          <a:p>
            <a:pPr>
              <a:buNone/>
            </a:pPr>
            <a:r>
              <a:rPr lang="en-US" sz="2400" dirty="0" smtClean="0"/>
              <a:t>• </a:t>
            </a:r>
            <a:r>
              <a:rPr lang="en-US" sz="2400" dirty="0" err="1" smtClean="0"/>
              <a:t>Pindahkan</a:t>
            </a:r>
            <a:r>
              <a:rPr lang="en-US" sz="2400" dirty="0" smtClean="0"/>
              <a:t> insertion point </a:t>
            </a:r>
            <a:r>
              <a:rPr lang="en-US" sz="2400" dirty="0" err="1" smtClean="0"/>
              <a:t>ke</a:t>
            </a:r>
            <a:r>
              <a:rPr lang="en-US" sz="2400" dirty="0" smtClean="0"/>
              <a:t> </a:t>
            </a:r>
            <a:r>
              <a:rPr lang="en-US" sz="2400" dirty="0" err="1" smtClean="0"/>
              <a:t>lokasi</a:t>
            </a:r>
            <a:r>
              <a:rPr lang="en-US" sz="2400" dirty="0" smtClean="0"/>
              <a:t> </a:t>
            </a:r>
            <a:r>
              <a:rPr lang="en-US" sz="2400" dirty="0" err="1" smtClean="0"/>
              <a:t>pengcopian</a:t>
            </a:r>
            <a:r>
              <a:rPr lang="en-US" sz="2400" dirty="0" smtClean="0"/>
              <a:t>.</a:t>
            </a:r>
            <a:endParaRPr lang="id-ID" sz="2400" dirty="0" smtClean="0"/>
          </a:p>
          <a:p>
            <a:pPr>
              <a:buNone/>
            </a:pPr>
            <a:r>
              <a:rPr lang="en-US" sz="2400" dirty="0" smtClean="0"/>
              <a:t>• </a:t>
            </a:r>
            <a:r>
              <a:rPr lang="en-US" sz="2400" dirty="0" err="1" smtClean="0"/>
              <a:t>Klik</a:t>
            </a:r>
            <a:r>
              <a:rPr lang="en-US" sz="2400" dirty="0" smtClean="0"/>
              <a:t> menu Edit </a:t>
            </a:r>
            <a:r>
              <a:rPr lang="en-US" sz="2400" dirty="0" err="1" smtClean="0"/>
              <a:t>lalu</a:t>
            </a:r>
            <a:r>
              <a:rPr lang="en-US" sz="2400" dirty="0" smtClean="0"/>
              <a:t> </a:t>
            </a:r>
            <a:r>
              <a:rPr lang="en-US" sz="2400" dirty="0" err="1" smtClean="0"/>
              <a:t>klik</a:t>
            </a:r>
            <a:r>
              <a:rPr lang="en-US" sz="2400" dirty="0" smtClean="0"/>
              <a:t> Paste (</a:t>
            </a:r>
            <a:r>
              <a:rPr lang="en-US" sz="2400" dirty="0" err="1" smtClean="0"/>
              <a:t>atau</a:t>
            </a:r>
            <a:r>
              <a:rPr lang="en-US" sz="2400" dirty="0" smtClean="0"/>
              <a:t> </a:t>
            </a:r>
            <a:r>
              <a:rPr lang="en-US" sz="2400" dirty="0" err="1" smtClean="0"/>
              <a:t>klik</a:t>
            </a:r>
            <a:r>
              <a:rPr lang="en-US" sz="2400" dirty="0" smtClean="0"/>
              <a:t> icon paste)</a:t>
            </a:r>
            <a:endParaRPr lang="id-ID" sz="2400" dirty="0" smtClean="0"/>
          </a:p>
          <a:p>
            <a:pPr>
              <a:buNone/>
            </a:pPr>
            <a:r>
              <a:rPr lang="en-US" sz="2400" i="1" dirty="0" err="1" smtClean="0"/>
              <a:t>Atau</a:t>
            </a:r>
            <a:r>
              <a:rPr lang="en-US" sz="2400" i="1" dirty="0" smtClean="0"/>
              <a:t> </a:t>
            </a:r>
            <a:r>
              <a:rPr lang="en-US" sz="2400" i="1" dirty="0" err="1" smtClean="0"/>
              <a:t>dengan</a:t>
            </a:r>
            <a:r>
              <a:rPr lang="en-US" sz="2400" i="1" dirty="0" smtClean="0"/>
              <a:t> </a:t>
            </a:r>
            <a:r>
              <a:rPr lang="en-US" sz="2400" i="1" dirty="0" err="1" smtClean="0"/>
              <a:t>cara</a:t>
            </a:r>
            <a:r>
              <a:rPr lang="en-US" sz="2400" i="1" dirty="0" smtClean="0"/>
              <a:t> ;</a:t>
            </a:r>
            <a:endParaRPr lang="id-ID" sz="2400" dirty="0" smtClean="0"/>
          </a:p>
          <a:p>
            <a:pPr>
              <a:buNone/>
            </a:pPr>
            <a:r>
              <a:rPr lang="en-US" sz="2400" dirty="0" smtClean="0"/>
              <a:t>• </a:t>
            </a:r>
            <a:r>
              <a:rPr lang="en-US" sz="2400" dirty="0" err="1" smtClean="0"/>
              <a:t>Tandailah</a:t>
            </a:r>
            <a:r>
              <a:rPr lang="en-US" sz="2400" dirty="0" smtClean="0"/>
              <a:t> </a:t>
            </a:r>
            <a:r>
              <a:rPr lang="en-US" sz="2400" dirty="0" err="1" smtClean="0"/>
              <a:t>teks</a:t>
            </a:r>
            <a:r>
              <a:rPr lang="en-US" sz="2400" dirty="0" smtClean="0"/>
              <a:t> yang </a:t>
            </a:r>
            <a:r>
              <a:rPr lang="en-US" sz="2400" dirty="0" err="1" smtClean="0"/>
              <a:t>akan</a:t>
            </a:r>
            <a:r>
              <a:rPr lang="en-US" sz="2400" dirty="0" smtClean="0"/>
              <a:t> </a:t>
            </a:r>
            <a:r>
              <a:rPr lang="en-US" sz="2400" dirty="0" err="1" smtClean="0"/>
              <a:t>dicopy</a:t>
            </a:r>
            <a:endParaRPr lang="id-ID" sz="2400" dirty="0" smtClean="0"/>
          </a:p>
          <a:p>
            <a:pPr>
              <a:buNone/>
            </a:pPr>
            <a:r>
              <a:rPr lang="en-US" sz="2400" dirty="0" smtClean="0"/>
              <a:t>• </a:t>
            </a:r>
            <a:r>
              <a:rPr lang="en-US" sz="2400" dirty="0" err="1" smtClean="0"/>
              <a:t>Tekan</a:t>
            </a:r>
            <a:r>
              <a:rPr lang="en-US" sz="2400" dirty="0" smtClean="0"/>
              <a:t> </a:t>
            </a:r>
            <a:r>
              <a:rPr lang="en-US" sz="2400" dirty="0" err="1" smtClean="0"/>
              <a:t>Ctrl+Drag</a:t>
            </a:r>
            <a:r>
              <a:rPr lang="en-US" sz="2400" dirty="0" smtClean="0"/>
              <a:t> </a:t>
            </a:r>
            <a:r>
              <a:rPr lang="en-US" sz="2400" dirty="0" err="1" smtClean="0"/>
              <a:t>teks</a:t>
            </a:r>
            <a:r>
              <a:rPr lang="en-US" sz="2400" dirty="0" smtClean="0"/>
              <a:t> </a:t>
            </a:r>
            <a:r>
              <a:rPr lang="en-US" sz="2400" dirty="0" err="1" smtClean="0"/>
              <a:t>tersebut</a:t>
            </a:r>
            <a:r>
              <a:rPr lang="en-US" sz="2400" dirty="0" smtClean="0"/>
              <a:t> </a:t>
            </a:r>
            <a:r>
              <a:rPr lang="en-US" sz="2400" dirty="0" err="1" smtClean="0"/>
              <a:t>dan</a:t>
            </a:r>
            <a:r>
              <a:rPr lang="en-US" sz="2400" dirty="0" smtClean="0"/>
              <a:t> </a:t>
            </a:r>
            <a:r>
              <a:rPr lang="en-US" sz="2400" dirty="0" err="1" smtClean="0"/>
              <a:t>geser</a:t>
            </a:r>
            <a:r>
              <a:rPr lang="en-US" sz="2400" dirty="0" smtClean="0"/>
              <a:t> mouse </a:t>
            </a:r>
            <a:r>
              <a:rPr lang="en-US" sz="2400" dirty="0" err="1" smtClean="0"/>
              <a:t>kelokasi</a:t>
            </a:r>
            <a:r>
              <a:rPr lang="en-US" sz="2400" dirty="0" smtClean="0"/>
              <a:t> </a:t>
            </a:r>
            <a:r>
              <a:rPr lang="en-US" sz="2400" dirty="0" err="1" smtClean="0"/>
              <a:t>tujuan</a:t>
            </a:r>
            <a:endParaRPr lang="id-ID" sz="2400" dirty="0" smtClean="0"/>
          </a:p>
          <a:p>
            <a:pPr>
              <a:buNone/>
            </a:pPr>
            <a:r>
              <a:rPr lang="en-US" sz="2400" dirty="0" err="1" smtClean="0"/>
              <a:t>pengcopian</a:t>
            </a:r>
            <a:r>
              <a:rPr lang="en-US" sz="2400" dirty="0" smtClean="0"/>
              <a:t>.</a:t>
            </a:r>
            <a:endParaRPr lang="id-ID" sz="2400" dirty="0" smtClean="0"/>
          </a:p>
        </p:txBody>
      </p:sp>
    </p:spTree>
  </p:cSld>
  <p:clrMapOvr>
    <a:masterClrMapping/>
  </p:clrMapOvr>
  <p:transition spd="slow">
    <p:wheel spokes="8"/>
    <p:sndAc>
      <p:stSnd>
        <p:snd r:embed="rId2" name="chimes.wav" builtIn="1"/>
      </p:stSnd>
    </p:sndAc>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348" y="1714488"/>
            <a:ext cx="8153400" cy="4786346"/>
          </a:xfrm>
        </p:spPr>
        <p:txBody>
          <a:bodyPr>
            <a:noAutofit/>
          </a:bodyPr>
          <a:lstStyle/>
          <a:p>
            <a:r>
              <a:rPr lang="en-US" sz="2400" i="1" dirty="0" err="1" smtClean="0"/>
              <a:t>Atau</a:t>
            </a:r>
            <a:r>
              <a:rPr lang="en-US" sz="2400" i="1" dirty="0" smtClean="0"/>
              <a:t> </a:t>
            </a:r>
            <a:r>
              <a:rPr lang="en-US" sz="2400" i="1" dirty="0" err="1" smtClean="0"/>
              <a:t>dengan</a:t>
            </a:r>
            <a:r>
              <a:rPr lang="en-US" sz="2400" i="1" dirty="0" smtClean="0"/>
              <a:t> </a:t>
            </a:r>
            <a:r>
              <a:rPr lang="en-US" sz="2400" i="1" dirty="0" err="1" smtClean="0"/>
              <a:t>cara</a:t>
            </a:r>
            <a:r>
              <a:rPr lang="en-US" sz="2400" i="1" dirty="0" smtClean="0"/>
              <a:t> lain;</a:t>
            </a:r>
            <a:r>
              <a:rPr lang="id-ID" sz="2800" dirty="0" smtClean="0"/>
              <a:t/>
            </a:r>
            <a:br>
              <a:rPr lang="id-ID" sz="2800" dirty="0" smtClean="0"/>
            </a:br>
            <a:r>
              <a:rPr lang="en-US" sz="2400" dirty="0" smtClean="0"/>
              <a:t>• </a:t>
            </a:r>
            <a:r>
              <a:rPr lang="en-US" sz="2400" dirty="0" err="1" smtClean="0"/>
              <a:t>Tandailah</a:t>
            </a:r>
            <a:r>
              <a:rPr lang="en-US" sz="2400" dirty="0" smtClean="0"/>
              <a:t> </a:t>
            </a:r>
            <a:r>
              <a:rPr lang="en-US" sz="2400" dirty="0" err="1" smtClean="0"/>
              <a:t>teks</a:t>
            </a:r>
            <a:r>
              <a:rPr lang="en-US" sz="2400" dirty="0" smtClean="0"/>
              <a:t> yang </a:t>
            </a:r>
            <a:r>
              <a:rPr lang="en-US" sz="2400" dirty="0" err="1" smtClean="0"/>
              <a:t>akan</a:t>
            </a:r>
            <a:r>
              <a:rPr lang="en-US" sz="2400" dirty="0" smtClean="0"/>
              <a:t> </a:t>
            </a:r>
            <a:r>
              <a:rPr lang="en-US" sz="2400" dirty="0" err="1" smtClean="0"/>
              <a:t>dicopy</a:t>
            </a:r>
            <a:r>
              <a:rPr lang="id-ID" sz="2400" dirty="0" smtClean="0"/>
              <a:t/>
            </a:r>
            <a:br>
              <a:rPr lang="id-ID" sz="2400" dirty="0" smtClean="0"/>
            </a:br>
            <a:r>
              <a:rPr lang="en-US" sz="2400" dirty="0" smtClean="0"/>
              <a:t>• </a:t>
            </a:r>
            <a:r>
              <a:rPr lang="en-US" sz="2400" dirty="0" err="1" smtClean="0"/>
              <a:t>Tekan</a:t>
            </a:r>
            <a:r>
              <a:rPr lang="en-US" sz="2400" dirty="0" smtClean="0"/>
              <a:t> </a:t>
            </a:r>
            <a:r>
              <a:rPr lang="en-US" sz="2400" dirty="0" err="1" smtClean="0"/>
              <a:t>Ctrl+C</a:t>
            </a:r>
            <a:r>
              <a:rPr lang="id-ID" sz="2400" dirty="0" smtClean="0"/>
              <a:t/>
            </a:r>
            <a:br>
              <a:rPr lang="id-ID" sz="2400" dirty="0" smtClean="0"/>
            </a:br>
            <a:r>
              <a:rPr lang="en-US" sz="2400" dirty="0" smtClean="0"/>
              <a:t>• </a:t>
            </a:r>
            <a:r>
              <a:rPr lang="en-US" sz="2400" dirty="0" err="1" smtClean="0"/>
              <a:t>Bawa</a:t>
            </a:r>
            <a:r>
              <a:rPr lang="en-US" sz="2400" dirty="0" smtClean="0"/>
              <a:t> insertion point </a:t>
            </a:r>
            <a:r>
              <a:rPr lang="en-US" sz="2400" dirty="0" err="1" smtClean="0"/>
              <a:t>ke</a:t>
            </a:r>
            <a:r>
              <a:rPr lang="en-US" sz="2400" dirty="0" smtClean="0"/>
              <a:t> </a:t>
            </a:r>
            <a:r>
              <a:rPr lang="en-US" sz="2400" dirty="0" err="1" smtClean="0"/>
              <a:t>daerah</a:t>
            </a:r>
            <a:r>
              <a:rPr lang="en-US" sz="2400" dirty="0" smtClean="0"/>
              <a:t> </a:t>
            </a:r>
            <a:r>
              <a:rPr lang="en-US" sz="2400" dirty="0" err="1" smtClean="0"/>
              <a:t>tujuan</a:t>
            </a:r>
            <a:r>
              <a:rPr lang="id-ID" sz="2400" dirty="0" smtClean="0"/>
              <a:t/>
            </a:r>
            <a:br>
              <a:rPr lang="id-ID" sz="2400" dirty="0" smtClean="0"/>
            </a:br>
            <a:r>
              <a:rPr lang="en-US" sz="2400" dirty="0" smtClean="0"/>
              <a:t>• </a:t>
            </a:r>
            <a:r>
              <a:rPr lang="en-US" sz="2400" dirty="0" err="1" smtClean="0"/>
              <a:t>Tekan</a:t>
            </a:r>
            <a:r>
              <a:rPr lang="en-US" sz="2400" dirty="0" smtClean="0"/>
              <a:t> </a:t>
            </a:r>
            <a:r>
              <a:rPr lang="en-US" sz="2400" dirty="0" err="1" smtClean="0"/>
              <a:t>Ctrl+V</a:t>
            </a:r>
            <a:r>
              <a:rPr lang="id-ID" sz="2400" dirty="0" smtClean="0"/>
              <a:t/>
            </a:r>
            <a:br>
              <a:rPr lang="id-ID" sz="2400" dirty="0" smtClean="0"/>
            </a:br>
            <a:r>
              <a:rPr lang="en-US" sz="2400" dirty="0" smtClean="0"/>
              <a:t>2. </a:t>
            </a:r>
            <a:r>
              <a:rPr lang="en-US" sz="2400" dirty="0" err="1" smtClean="0"/>
              <a:t>Menghapus</a:t>
            </a:r>
            <a:r>
              <a:rPr lang="en-US" sz="2400" dirty="0" smtClean="0"/>
              <a:t> </a:t>
            </a:r>
            <a:r>
              <a:rPr lang="en-US" sz="2400" dirty="0" err="1" smtClean="0"/>
              <a:t>Teks</a:t>
            </a:r>
            <a:r>
              <a:rPr lang="id-ID" sz="2400" dirty="0" smtClean="0"/>
              <a:t/>
            </a:r>
            <a:br>
              <a:rPr lang="id-ID" sz="2400" dirty="0" smtClean="0"/>
            </a:br>
            <a:r>
              <a:rPr lang="en-US" sz="2400" dirty="0" err="1" smtClean="0"/>
              <a:t>Menghapus</a:t>
            </a:r>
            <a:r>
              <a:rPr lang="en-US" sz="2400" dirty="0" smtClean="0"/>
              <a:t> </a:t>
            </a:r>
            <a:r>
              <a:rPr lang="en-US" sz="2400" dirty="0" err="1" smtClean="0"/>
              <a:t>teks</a:t>
            </a:r>
            <a:r>
              <a:rPr lang="en-US" sz="2400" dirty="0" smtClean="0"/>
              <a:t> </a:t>
            </a:r>
            <a:r>
              <a:rPr lang="en-US" sz="2400" dirty="0" err="1" smtClean="0"/>
              <a:t>dapat</a:t>
            </a:r>
            <a:r>
              <a:rPr lang="en-US" sz="2400" dirty="0" smtClean="0"/>
              <a:t> </a:t>
            </a:r>
            <a:r>
              <a:rPr lang="en-US" sz="2400" dirty="0" err="1" smtClean="0"/>
              <a:t>kita</a:t>
            </a:r>
            <a:r>
              <a:rPr lang="en-US" sz="2400" dirty="0" smtClean="0"/>
              <a:t> </a:t>
            </a:r>
            <a:r>
              <a:rPr lang="en-US" sz="2400" dirty="0" err="1" smtClean="0"/>
              <a:t>lakukan</a:t>
            </a:r>
            <a:r>
              <a:rPr lang="en-US" sz="2400" dirty="0" smtClean="0"/>
              <a:t> </a:t>
            </a:r>
            <a:r>
              <a:rPr lang="en-US" sz="2400" dirty="0" err="1" smtClean="0"/>
              <a:t>sbb</a:t>
            </a:r>
            <a:r>
              <a:rPr lang="en-US" sz="2400" dirty="0" smtClean="0"/>
              <a:t>;</a:t>
            </a:r>
            <a:r>
              <a:rPr lang="id-ID" sz="2400" dirty="0" smtClean="0"/>
              <a:t/>
            </a:r>
            <a:br>
              <a:rPr lang="id-ID" sz="2400" dirty="0" smtClean="0"/>
            </a:br>
            <a:r>
              <a:rPr lang="en-US" sz="2400" dirty="0" smtClean="0"/>
              <a:t>• </a:t>
            </a:r>
            <a:r>
              <a:rPr lang="en-US" sz="2400" dirty="0" err="1" smtClean="0"/>
              <a:t>Tandailah</a:t>
            </a:r>
            <a:r>
              <a:rPr lang="en-US" sz="2400" dirty="0" smtClean="0"/>
              <a:t> </a:t>
            </a:r>
            <a:r>
              <a:rPr lang="en-US" sz="2400" dirty="0" err="1" smtClean="0"/>
              <a:t>teks</a:t>
            </a:r>
            <a:r>
              <a:rPr lang="en-US" sz="2400" dirty="0" smtClean="0"/>
              <a:t> yang </a:t>
            </a:r>
            <a:r>
              <a:rPr lang="en-US" sz="2400" dirty="0" err="1" smtClean="0"/>
              <a:t>akan</a:t>
            </a:r>
            <a:r>
              <a:rPr lang="en-US" sz="2400" dirty="0" smtClean="0"/>
              <a:t> </a:t>
            </a:r>
            <a:r>
              <a:rPr lang="en-US" sz="2400" dirty="0" err="1" smtClean="0"/>
              <a:t>dihapus</a:t>
            </a:r>
            <a:r>
              <a:rPr lang="id-ID" sz="2400" dirty="0" smtClean="0"/>
              <a:t/>
            </a:r>
            <a:br>
              <a:rPr lang="id-ID" sz="2400" dirty="0" smtClean="0"/>
            </a:br>
            <a:r>
              <a:rPr lang="en-US" sz="2400" dirty="0" smtClean="0"/>
              <a:t>• </a:t>
            </a:r>
            <a:r>
              <a:rPr lang="en-US" sz="2400" dirty="0" err="1" smtClean="0"/>
              <a:t>Klik</a:t>
            </a:r>
            <a:r>
              <a:rPr lang="en-US" sz="2400" dirty="0" smtClean="0"/>
              <a:t> menu Edit </a:t>
            </a:r>
            <a:r>
              <a:rPr lang="en-US" sz="2400" dirty="0" err="1" smtClean="0"/>
              <a:t>lalu</a:t>
            </a:r>
            <a:r>
              <a:rPr lang="en-US" sz="2400" dirty="0" smtClean="0"/>
              <a:t> </a:t>
            </a:r>
            <a:r>
              <a:rPr lang="en-US" sz="2400" dirty="0" err="1" smtClean="0"/>
              <a:t>klik</a:t>
            </a:r>
            <a:r>
              <a:rPr lang="en-US" sz="2400" dirty="0" smtClean="0"/>
              <a:t> Cut (</a:t>
            </a:r>
            <a:r>
              <a:rPr lang="en-US" sz="2400" dirty="0" err="1" smtClean="0"/>
              <a:t>atau</a:t>
            </a:r>
            <a:r>
              <a:rPr lang="en-US" sz="2400" dirty="0" smtClean="0"/>
              <a:t> </a:t>
            </a:r>
            <a:r>
              <a:rPr lang="en-US" sz="2400" dirty="0" err="1" smtClean="0"/>
              <a:t>klik</a:t>
            </a:r>
            <a:r>
              <a:rPr lang="en-US" sz="2400" dirty="0" smtClean="0"/>
              <a:t> icon Cut, </a:t>
            </a:r>
            <a:r>
              <a:rPr lang="en-US" sz="2400" dirty="0" err="1" smtClean="0"/>
              <a:t>gambar</a:t>
            </a:r>
            <a:r>
              <a:rPr lang="en-US" sz="2400" dirty="0" smtClean="0"/>
              <a:t> </a:t>
            </a:r>
            <a:r>
              <a:rPr lang="en-US" sz="2400" dirty="0" err="1" smtClean="0"/>
              <a:t>gunting</a:t>
            </a:r>
            <a:r>
              <a:rPr lang="en-US" sz="2400" dirty="0" smtClean="0"/>
              <a:t>)</a:t>
            </a:r>
            <a:r>
              <a:rPr lang="id-ID" sz="2400" dirty="0" smtClean="0"/>
              <a:t/>
            </a:r>
            <a:br>
              <a:rPr lang="id-ID" sz="2400" dirty="0" smtClean="0"/>
            </a:br>
            <a:r>
              <a:rPr lang="en-US" sz="2400" i="1" dirty="0" err="1" smtClean="0"/>
              <a:t>Atau</a:t>
            </a:r>
            <a:r>
              <a:rPr lang="en-US" sz="2400" i="1" dirty="0" smtClean="0"/>
              <a:t> </a:t>
            </a:r>
            <a:r>
              <a:rPr lang="en-US" sz="2400" i="1" dirty="0" err="1" smtClean="0"/>
              <a:t>dengan</a:t>
            </a:r>
            <a:r>
              <a:rPr lang="en-US" sz="2400" i="1" dirty="0" smtClean="0"/>
              <a:t> </a:t>
            </a:r>
            <a:r>
              <a:rPr lang="en-US" sz="2400" i="1" dirty="0" err="1" smtClean="0"/>
              <a:t>cara</a:t>
            </a:r>
            <a:r>
              <a:rPr lang="en-US" sz="2400" i="1" dirty="0" smtClean="0"/>
              <a:t> ;</a:t>
            </a:r>
            <a:r>
              <a:rPr lang="id-ID" sz="2400" dirty="0" smtClean="0"/>
              <a:t/>
            </a:r>
            <a:br>
              <a:rPr lang="id-ID" sz="2400" dirty="0" smtClean="0"/>
            </a:br>
            <a:r>
              <a:rPr lang="en-US" sz="2400" dirty="0" smtClean="0"/>
              <a:t>1. </a:t>
            </a:r>
            <a:r>
              <a:rPr lang="en-US" sz="2400" dirty="0" err="1" smtClean="0"/>
              <a:t>Tandailah</a:t>
            </a:r>
            <a:r>
              <a:rPr lang="en-US" sz="2400" dirty="0" smtClean="0"/>
              <a:t> </a:t>
            </a:r>
            <a:r>
              <a:rPr lang="en-US" sz="2400" dirty="0" err="1" smtClean="0"/>
              <a:t>teks</a:t>
            </a:r>
            <a:r>
              <a:rPr lang="en-US" sz="2400" dirty="0" smtClean="0"/>
              <a:t> yang </a:t>
            </a:r>
            <a:r>
              <a:rPr lang="en-US" sz="2400" dirty="0" err="1" smtClean="0"/>
              <a:t>akan</a:t>
            </a:r>
            <a:r>
              <a:rPr lang="en-US" sz="2400" dirty="0" smtClean="0"/>
              <a:t> </a:t>
            </a:r>
            <a:r>
              <a:rPr lang="en-US" sz="2400" dirty="0" err="1" smtClean="0"/>
              <a:t>dihapus</a:t>
            </a:r>
            <a:r>
              <a:rPr lang="id-ID" sz="2400" dirty="0" smtClean="0"/>
              <a:t/>
            </a:r>
            <a:br>
              <a:rPr lang="id-ID" sz="2400" dirty="0" smtClean="0"/>
            </a:br>
            <a:r>
              <a:rPr lang="en-US" sz="2400" dirty="0" smtClean="0"/>
              <a:t>2. </a:t>
            </a:r>
            <a:r>
              <a:rPr lang="en-US" sz="2400" dirty="0" err="1" smtClean="0"/>
              <a:t>Tekan</a:t>
            </a:r>
            <a:r>
              <a:rPr lang="en-US" sz="2400" dirty="0" smtClean="0"/>
              <a:t> </a:t>
            </a:r>
            <a:r>
              <a:rPr lang="en-US" sz="2400" dirty="0" err="1" smtClean="0"/>
              <a:t>tombol</a:t>
            </a:r>
            <a:r>
              <a:rPr lang="en-US" sz="2400" dirty="0" smtClean="0"/>
              <a:t> Delete</a:t>
            </a:r>
            <a:r>
              <a:rPr lang="id-ID" sz="2400" dirty="0" smtClean="0"/>
              <a:t/>
            </a:r>
            <a:br>
              <a:rPr lang="id-ID" sz="2400" dirty="0" smtClean="0"/>
            </a:br>
            <a:r>
              <a:rPr lang="en-US" sz="2400" dirty="0" smtClean="0"/>
              <a:t>3. </a:t>
            </a:r>
            <a:r>
              <a:rPr lang="en-US" sz="2400" dirty="0" err="1" smtClean="0"/>
              <a:t>Memindahkan</a:t>
            </a:r>
            <a:r>
              <a:rPr lang="en-US" sz="2400" dirty="0" smtClean="0"/>
              <a:t> </a:t>
            </a:r>
            <a:r>
              <a:rPr lang="en-US" sz="2400" dirty="0" err="1" smtClean="0"/>
              <a:t>Teks</a:t>
            </a:r>
            <a:r>
              <a:rPr lang="id-ID" sz="2400" dirty="0" smtClean="0"/>
              <a:t/>
            </a:r>
            <a:br>
              <a:rPr lang="id-ID" sz="2400" dirty="0" smtClean="0"/>
            </a:br>
            <a:endParaRPr lang="id-ID" sz="2400" dirty="0"/>
          </a:p>
        </p:txBody>
      </p:sp>
    </p:spTree>
  </p:cSld>
  <p:clrMapOvr>
    <a:masterClrMapping/>
  </p:clrMapOvr>
  <p:transition spd="slow">
    <p:split orient="vert" dir="in"/>
    <p:sndAc>
      <p:stSnd>
        <p:snd r:embed="rId2" name="chimes.wav" builtIn="1"/>
      </p:stSnd>
    </p:sndAc>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472" y="500042"/>
            <a:ext cx="8153400" cy="5915044"/>
          </a:xfrm>
        </p:spPr>
        <p:txBody>
          <a:bodyPr>
            <a:noAutofit/>
          </a:bodyPr>
          <a:lstStyle/>
          <a:p>
            <a:r>
              <a:rPr lang="en-US" sz="2800" dirty="0" err="1" smtClean="0"/>
              <a:t>Langkah-langkah</a:t>
            </a:r>
            <a:r>
              <a:rPr lang="en-US" sz="2800" dirty="0" smtClean="0"/>
              <a:t> </a:t>
            </a:r>
            <a:r>
              <a:rPr lang="en-US" sz="2800" dirty="0" err="1" smtClean="0"/>
              <a:t>untuk</a:t>
            </a:r>
            <a:r>
              <a:rPr lang="en-US" sz="2800" dirty="0" smtClean="0"/>
              <a:t> </a:t>
            </a:r>
            <a:r>
              <a:rPr lang="en-US" sz="2800" dirty="0" err="1" smtClean="0"/>
              <a:t>memindahkan</a:t>
            </a:r>
            <a:r>
              <a:rPr lang="en-US" sz="2800" dirty="0" smtClean="0"/>
              <a:t> </a:t>
            </a:r>
            <a:r>
              <a:rPr lang="en-US" sz="2800" dirty="0" err="1" smtClean="0"/>
              <a:t>teks</a:t>
            </a:r>
            <a:r>
              <a:rPr lang="en-US" sz="2800" dirty="0" smtClean="0"/>
              <a:t> ;</a:t>
            </a:r>
            <a:r>
              <a:rPr lang="id-ID" sz="2400" dirty="0" smtClean="0"/>
              <a:t/>
            </a:r>
            <a:br>
              <a:rPr lang="id-ID" sz="2400" dirty="0" smtClean="0"/>
            </a:br>
            <a:r>
              <a:rPr lang="id-ID" sz="2400" dirty="0" smtClean="0"/>
              <a:t/>
            </a:r>
            <a:br>
              <a:rPr lang="id-ID" sz="2400" dirty="0" smtClean="0"/>
            </a:br>
            <a:r>
              <a:rPr lang="en-US" sz="2400" dirty="0" smtClean="0"/>
              <a:t>• </a:t>
            </a:r>
            <a:r>
              <a:rPr lang="en-US" sz="2400" dirty="0" err="1" smtClean="0"/>
              <a:t>Tandailah</a:t>
            </a:r>
            <a:r>
              <a:rPr lang="en-US" sz="2400" dirty="0" smtClean="0"/>
              <a:t> </a:t>
            </a:r>
            <a:r>
              <a:rPr lang="en-US" sz="2400" dirty="0" err="1" smtClean="0"/>
              <a:t>terlebih</a:t>
            </a:r>
            <a:r>
              <a:rPr lang="en-US" sz="2400" dirty="0" smtClean="0"/>
              <a:t> </a:t>
            </a:r>
            <a:r>
              <a:rPr lang="en-US" sz="2400" dirty="0" err="1" smtClean="0"/>
              <a:t>dahulu</a:t>
            </a:r>
            <a:r>
              <a:rPr lang="en-US" sz="2400" dirty="0" smtClean="0"/>
              <a:t> </a:t>
            </a:r>
            <a:r>
              <a:rPr lang="en-US" sz="2400" dirty="0" err="1" smtClean="0"/>
              <a:t>teks</a:t>
            </a:r>
            <a:r>
              <a:rPr lang="en-US" sz="2400" dirty="0" smtClean="0"/>
              <a:t> yang </a:t>
            </a:r>
            <a:r>
              <a:rPr lang="en-US" sz="2400" dirty="0" err="1" smtClean="0"/>
              <a:t>akan</a:t>
            </a:r>
            <a:r>
              <a:rPr lang="en-US" sz="2400" dirty="0" smtClean="0"/>
              <a:t> </a:t>
            </a:r>
            <a:r>
              <a:rPr lang="en-US" sz="2400" dirty="0" err="1" smtClean="0"/>
              <a:t>dipindahkan</a:t>
            </a:r>
            <a:r>
              <a:rPr lang="id-ID" sz="2400" dirty="0" smtClean="0"/>
              <a:t/>
            </a:r>
            <a:br>
              <a:rPr lang="id-ID" sz="2400" dirty="0" smtClean="0"/>
            </a:br>
            <a:r>
              <a:rPr lang="en-US" sz="2400" dirty="0" smtClean="0"/>
              <a:t>• </a:t>
            </a:r>
            <a:r>
              <a:rPr lang="en-US" sz="2400" dirty="0" err="1" smtClean="0"/>
              <a:t>Klik</a:t>
            </a:r>
            <a:r>
              <a:rPr lang="en-US" sz="2400" dirty="0" smtClean="0"/>
              <a:t> menu Edit </a:t>
            </a:r>
            <a:r>
              <a:rPr lang="en-US" sz="2400" dirty="0" err="1" smtClean="0"/>
              <a:t>lalu</a:t>
            </a:r>
            <a:r>
              <a:rPr lang="en-US" sz="2400" dirty="0" smtClean="0"/>
              <a:t> </a:t>
            </a:r>
            <a:r>
              <a:rPr lang="en-US" sz="2400" dirty="0" err="1" smtClean="0"/>
              <a:t>klik</a:t>
            </a:r>
            <a:r>
              <a:rPr lang="en-US" sz="2400" dirty="0" smtClean="0"/>
              <a:t> Cut (</a:t>
            </a:r>
            <a:r>
              <a:rPr lang="en-US" sz="2400" dirty="0" err="1" smtClean="0"/>
              <a:t>atau</a:t>
            </a:r>
            <a:r>
              <a:rPr lang="en-US" sz="2400" dirty="0" smtClean="0"/>
              <a:t> </a:t>
            </a:r>
            <a:r>
              <a:rPr lang="en-US" sz="2400" dirty="0" err="1" smtClean="0"/>
              <a:t>klik</a:t>
            </a:r>
            <a:r>
              <a:rPr lang="en-US" sz="2400" dirty="0" smtClean="0"/>
              <a:t> icon Cut)</a:t>
            </a:r>
            <a:r>
              <a:rPr lang="id-ID" sz="2400" dirty="0" smtClean="0"/>
              <a:t/>
            </a:r>
            <a:br>
              <a:rPr lang="id-ID" sz="2400" dirty="0" smtClean="0"/>
            </a:br>
            <a:r>
              <a:rPr lang="en-US" sz="2400" dirty="0" smtClean="0"/>
              <a:t>• </a:t>
            </a:r>
            <a:r>
              <a:rPr lang="en-US" sz="2400" dirty="0" err="1" smtClean="0"/>
              <a:t>Pindahkan</a:t>
            </a:r>
            <a:r>
              <a:rPr lang="en-US" sz="2400" dirty="0" smtClean="0"/>
              <a:t> insertion point </a:t>
            </a:r>
            <a:r>
              <a:rPr lang="en-US" sz="2400" dirty="0" err="1" smtClean="0"/>
              <a:t>ke</a:t>
            </a:r>
            <a:r>
              <a:rPr lang="en-US" sz="2400" dirty="0" smtClean="0"/>
              <a:t> </a:t>
            </a:r>
            <a:r>
              <a:rPr lang="en-US" sz="2400" dirty="0" err="1" smtClean="0"/>
              <a:t>daerah</a:t>
            </a:r>
            <a:r>
              <a:rPr lang="en-US" sz="2400" dirty="0" smtClean="0"/>
              <a:t> </a:t>
            </a:r>
            <a:r>
              <a:rPr lang="en-US" sz="2400" dirty="0" err="1" smtClean="0"/>
              <a:t>tujuan</a:t>
            </a:r>
            <a:r>
              <a:rPr lang="id-ID" sz="2400" dirty="0" smtClean="0"/>
              <a:t/>
            </a:r>
            <a:br>
              <a:rPr lang="id-ID" sz="2400" dirty="0" smtClean="0"/>
            </a:br>
            <a:r>
              <a:rPr lang="en-US" sz="2400" dirty="0" smtClean="0"/>
              <a:t>• </a:t>
            </a:r>
            <a:r>
              <a:rPr lang="en-US" sz="2400" dirty="0" err="1" smtClean="0"/>
              <a:t>Klik</a:t>
            </a:r>
            <a:r>
              <a:rPr lang="en-US" sz="2400" dirty="0" smtClean="0"/>
              <a:t> menu Edit </a:t>
            </a:r>
            <a:r>
              <a:rPr lang="en-US" sz="2400" dirty="0" err="1" smtClean="0"/>
              <a:t>lalu</a:t>
            </a:r>
            <a:r>
              <a:rPr lang="en-US" sz="2400" dirty="0" smtClean="0"/>
              <a:t> </a:t>
            </a:r>
            <a:r>
              <a:rPr lang="en-US" sz="2400" dirty="0" err="1" smtClean="0"/>
              <a:t>klik</a:t>
            </a:r>
            <a:r>
              <a:rPr lang="en-US" sz="2400" dirty="0" smtClean="0"/>
              <a:t> Paste (</a:t>
            </a:r>
            <a:r>
              <a:rPr lang="en-US" sz="2400" dirty="0" err="1" smtClean="0"/>
              <a:t>atau</a:t>
            </a:r>
            <a:r>
              <a:rPr lang="en-US" sz="2400" dirty="0" smtClean="0"/>
              <a:t> </a:t>
            </a:r>
            <a:r>
              <a:rPr lang="en-US" sz="2400" dirty="0" err="1" smtClean="0"/>
              <a:t>klik</a:t>
            </a:r>
            <a:r>
              <a:rPr lang="en-US" sz="2400" dirty="0" smtClean="0"/>
              <a:t> icon Paste)</a:t>
            </a:r>
            <a:r>
              <a:rPr lang="id-ID" sz="2400" dirty="0" smtClean="0"/>
              <a:t/>
            </a:r>
            <a:br>
              <a:rPr lang="id-ID" sz="2400" dirty="0" smtClean="0"/>
            </a:br>
            <a:r>
              <a:rPr lang="en-US" sz="2400" i="1" dirty="0" err="1" smtClean="0"/>
              <a:t>Atau</a:t>
            </a:r>
            <a:r>
              <a:rPr lang="en-US" sz="2400" i="1" dirty="0" smtClean="0"/>
              <a:t> </a:t>
            </a:r>
            <a:r>
              <a:rPr lang="en-US" sz="2400" i="1" dirty="0" err="1" smtClean="0"/>
              <a:t>dengan</a:t>
            </a:r>
            <a:r>
              <a:rPr lang="en-US" sz="2400" i="1" dirty="0" smtClean="0"/>
              <a:t> </a:t>
            </a:r>
            <a:r>
              <a:rPr lang="en-US" sz="2400" i="1" dirty="0" err="1" smtClean="0"/>
              <a:t>cara</a:t>
            </a:r>
            <a:r>
              <a:rPr lang="en-US" sz="2400" i="1" dirty="0" smtClean="0"/>
              <a:t> ;</a:t>
            </a:r>
            <a:r>
              <a:rPr lang="id-ID" sz="2400" dirty="0" smtClean="0"/>
              <a:t/>
            </a:r>
            <a:br>
              <a:rPr lang="id-ID" sz="2400" dirty="0" smtClean="0"/>
            </a:br>
            <a:r>
              <a:rPr lang="en-US" sz="2400" dirty="0" smtClean="0"/>
              <a:t>• </a:t>
            </a:r>
            <a:r>
              <a:rPr lang="en-US" sz="2400" dirty="0" err="1" smtClean="0"/>
              <a:t>Tandailah</a:t>
            </a:r>
            <a:r>
              <a:rPr lang="en-US" sz="2400" dirty="0" smtClean="0"/>
              <a:t> </a:t>
            </a:r>
            <a:r>
              <a:rPr lang="en-US" sz="2400" dirty="0" err="1" smtClean="0"/>
              <a:t>terlebih</a:t>
            </a:r>
            <a:r>
              <a:rPr lang="en-US" sz="2400" dirty="0" smtClean="0"/>
              <a:t> </a:t>
            </a:r>
            <a:r>
              <a:rPr lang="en-US" sz="2400" dirty="0" err="1" smtClean="0"/>
              <a:t>dahulu</a:t>
            </a:r>
            <a:r>
              <a:rPr lang="en-US" sz="2400" dirty="0" smtClean="0"/>
              <a:t> </a:t>
            </a:r>
            <a:r>
              <a:rPr lang="en-US" sz="2400" dirty="0" err="1" smtClean="0"/>
              <a:t>teks</a:t>
            </a:r>
            <a:r>
              <a:rPr lang="en-US" sz="2400" dirty="0" smtClean="0"/>
              <a:t> yang </a:t>
            </a:r>
            <a:r>
              <a:rPr lang="en-US" sz="2400" dirty="0" err="1" smtClean="0"/>
              <a:t>akan</a:t>
            </a:r>
            <a:r>
              <a:rPr lang="en-US" sz="2400" dirty="0" smtClean="0"/>
              <a:t> </a:t>
            </a:r>
            <a:r>
              <a:rPr lang="en-US" sz="2400" dirty="0" err="1" smtClean="0"/>
              <a:t>dipindahkan</a:t>
            </a:r>
            <a:r>
              <a:rPr lang="id-ID" sz="2400" dirty="0" smtClean="0"/>
              <a:t/>
            </a:r>
            <a:br>
              <a:rPr lang="id-ID" sz="2400" dirty="0" smtClean="0"/>
            </a:br>
            <a:r>
              <a:rPr lang="en-US" sz="2400" dirty="0" smtClean="0"/>
              <a:t>• Drag </a:t>
            </a:r>
            <a:r>
              <a:rPr lang="en-US" sz="2400" dirty="0" err="1" smtClean="0"/>
              <a:t>teks</a:t>
            </a:r>
            <a:r>
              <a:rPr lang="en-US" sz="2400" dirty="0" smtClean="0"/>
              <a:t> </a:t>
            </a:r>
            <a:r>
              <a:rPr lang="en-US" sz="2400" dirty="0" err="1" smtClean="0"/>
              <a:t>tersebut</a:t>
            </a:r>
            <a:r>
              <a:rPr lang="en-US" sz="2400" dirty="0" smtClean="0"/>
              <a:t> </a:t>
            </a:r>
            <a:r>
              <a:rPr lang="en-US" sz="2400" dirty="0" err="1" smtClean="0"/>
              <a:t>dan</a:t>
            </a:r>
            <a:r>
              <a:rPr lang="en-US" sz="2400" dirty="0" smtClean="0"/>
              <a:t> </a:t>
            </a:r>
            <a:r>
              <a:rPr lang="en-US" sz="2400" dirty="0" err="1" smtClean="0"/>
              <a:t>geser</a:t>
            </a:r>
            <a:r>
              <a:rPr lang="en-US" sz="2400" dirty="0" smtClean="0"/>
              <a:t> mouse </a:t>
            </a:r>
            <a:r>
              <a:rPr lang="en-US" sz="2400" dirty="0" err="1" smtClean="0"/>
              <a:t>kelokasi</a:t>
            </a:r>
            <a:r>
              <a:rPr lang="en-US" sz="2400" dirty="0" smtClean="0"/>
              <a:t> yang </a:t>
            </a:r>
            <a:r>
              <a:rPr lang="en-US" sz="2400" dirty="0" err="1" smtClean="0"/>
              <a:t>baru</a:t>
            </a:r>
            <a:r>
              <a:rPr lang="id-ID" sz="2400" dirty="0" smtClean="0"/>
              <a:t/>
            </a:r>
            <a:br>
              <a:rPr lang="id-ID" sz="2400" dirty="0" smtClean="0"/>
            </a:br>
            <a:r>
              <a:rPr lang="en-US" sz="2400" i="1" dirty="0" err="1" smtClean="0"/>
              <a:t>Atau</a:t>
            </a:r>
            <a:r>
              <a:rPr lang="en-US" sz="2400" i="1" dirty="0" smtClean="0"/>
              <a:t> </a:t>
            </a:r>
            <a:r>
              <a:rPr lang="en-US" sz="2400" i="1" dirty="0" err="1" smtClean="0"/>
              <a:t>dengan</a:t>
            </a:r>
            <a:r>
              <a:rPr lang="en-US" sz="2400" i="1" dirty="0" smtClean="0"/>
              <a:t> </a:t>
            </a:r>
            <a:r>
              <a:rPr lang="en-US" sz="2400" i="1" dirty="0" err="1" smtClean="0"/>
              <a:t>cara</a:t>
            </a:r>
            <a:r>
              <a:rPr lang="en-US" sz="2400" i="1" dirty="0" smtClean="0"/>
              <a:t> lain;</a:t>
            </a:r>
            <a:r>
              <a:rPr lang="id-ID" sz="2400" dirty="0" smtClean="0"/>
              <a:t/>
            </a:r>
            <a:br>
              <a:rPr lang="id-ID" sz="2400" dirty="0" smtClean="0"/>
            </a:br>
            <a:r>
              <a:rPr lang="en-US" sz="2400" dirty="0" smtClean="0"/>
              <a:t>• </a:t>
            </a:r>
            <a:r>
              <a:rPr lang="en-US" sz="2400" dirty="0" err="1" smtClean="0"/>
              <a:t>Tandailah</a:t>
            </a:r>
            <a:r>
              <a:rPr lang="en-US" sz="2400" dirty="0" smtClean="0"/>
              <a:t> </a:t>
            </a:r>
            <a:r>
              <a:rPr lang="en-US" sz="2400" dirty="0" err="1" smtClean="0"/>
              <a:t>terlebih</a:t>
            </a:r>
            <a:r>
              <a:rPr lang="en-US" sz="2400" dirty="0" smtClean="0"/>
              <a:t> </a:t>
            </a:r>
            <a:r>
              <a:rPr lang="en-US" sz="2400" dirty="0" err="1" smtClean="0"/>
              <a:t>dahulu</a:t>
            </a:r>
            <a:r>
              <a:rPr lang="en-US" sz="2400" dirty="0" smtClean="0"/>
              <a:t> </a:t>
            </a:r>
            <a:r>
              <a:rPr lang="en-US" sz="2400" dirty="0" err="1" smtClean="0"/>
              <a:t>teks</a:t>
            </a:r>
            <a:r>
              <a:rPr lang="en-US" sz="2400" dirty="0" smtClean="0"/>
              <a:t> yang </a:t>
            </a:r>
            <a:r>
              <a:rPr lang="en-US" sz="2400" dirty="0" err="1" smtClean="0"/>
              <a:t>akan</a:t>
            </a:r>
            <a:r>
              <a:rPr lang="en-US" sz="2400" dirty="0" smtClean="0"/>
              <a:t> </a:t>
            </a:r>
            <a:r>
              <a:rPr lang="en-US" sz="2400" dirty="0" err="1" smtClean="0"/>
              <a:t>dipindahkan</a:t>
            </a:r>
            <a:r>
              <a:rPr lang="id-ID" sz="2400" dirty="0" smtClean="0"/>
              <a:t/>
            </a:r>
            <a:br>
              <a:rPr lang="id-ID" sz="2400" dirty="0" smtClean="0"/>
            </a:br>
            <a:r>
              <a:rPr lang="en-US" sz="2400" dirty="0" smtClean="0"/>
              <a:t>• </a:t>
            </a:r>
            <a:r>
              <a:rPr lang="en-US" sz="2400" dirty="0" err="1" smtClean="0"/>
              <a:t>Tekan</a:t>
            </a:r>
            <a:r>
              <a:rPr lang="en-US" sz="2400" dirty="0" smtClean="0"/>
              <a:t> </a:t>
            </a:r>
            <a:r>
              <a:rPr lang="en-US" sz="2400" dirty="0" err="1" smtClean="0"/>
              <a:t>Ctrl+X</a:t>
            </a:r>
            <a:r>
              <a:rPr lang="id-ID" sz="2400" dirty="0" smtClean="0"/>
              <a:t/>
            </a:r>
            <a:br>
              <a:rPr lang="id-ID" sz="2400" dirty="0" smtClean="0"/>
            </a:br>
            <a:r>
              <a:rPr lang="en-US" sz="2400" dirty="0" smtClean="0"/>
              <a:t>• </a:t>
            </a:r>
            <a:r>
              <a:rPr lang="en-US" sz="2400" dirty="0" err="1" smtClean="0"/>
              <a:t>Bawa</a:t>
            </a:r>
            <a:r>
              <a:rPr lang="en-US" sz="2400" dirty="0" smtClean="0"/>
              <a:t> insertion point </a:t>
            </a:r>
            <a:r>
              <a:rPr lang="en-US" sz="2400" dirty="0" err="1" smtClean="0"/>
              <a:t>ke</a:t>
            </a:r>
            <a:r>
              <a:rPr lang="en-US" sz="2400" dirty="0" smtClean="0"/>
              <a:t> </a:t>
            </a:r>
            <a:r>
              <a:rPr lang="en-US" sz="2400" dirty="0" err="1" smtClean="0"/>
              <a:t>daerah</a:t>
            </a:r>
            <a:r>
              <a:rPr lang="en-US" sz="2400" dirty="0" smtClean="0"/>
              <a:t> </a:t>
            </a:r>
            <a:r>
              <a:rPr lang="en-US" sz="2400" dirty="0" err="1" smtClean="0"/>
              <a:t>tujuan</a:t>
            </a:r>
            <a:r>
              <a:rPr lang="id-ID" sz="2400" dirty="0" smtClean="0"/>
              <a:t/>
            </a:r>
            <a:br>
              <a:rPr lang="id-ID" sz="2400" dirty="0" smtClean="0"/>
            </a:br>
            <a:r>
              <a:rPr lang="en-US" sz="2400" dirty="0" smtClean="0"/>
              <a:t>• </a:t>
            </a:r>
            <a:r>
              <a:rPr lang="en-US" sz="2400" dirty="0" err="1" smtClean="0"/>
              <a:t>Tekan</a:t>
            </a:r>
            <a:r>
              <a:rPr lang="en-US" sz="2400" dirty="0" smtClean="0"/>
              <a:t> </a:t>
            </a:r>
            <a:r>
              <a:rPr lang="en-US" sz="2400" dirty="0" err="1" smtClean="0"/>
              <a:t>Ctrl+V</a:t>
            </a:r>
            <a:r>
              <a:rPr lang="id-ID" sz="2400" dirty="0" smtClean="0"/>
              <a:t/>
            </a:r>
            <a:br>
              <a:rPr lang="id-ID" sz="2400" dirty="0" smtClean="0"/>
            </a:br>
            <a:endParaRPr lang="id-ID" sz="2400" dirty="0"/>
          </a:p>
        </p:txBody>
      </p:sp>
    </p:spTree>
  </p:cSld>
  <p:clrMapOvr>
    <a:masterClrMapping/>
  </p:clrMapOvr>
  <p:transition spd="slow">
    <p:wheel/>
    <p:sndAc>
      <p:stSnd>
        <p:snd r:embed="rId2" name="chimes.wav" builtIn="1"/>
      </p:stSnd>
    </p:sndAc>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428736"/>
            <a:ext cx="8153400" cy="4714908"/>
          </a:xfrm>
        </p:spPr>
        <p:txBody>
          <a:bodyPr>
            <a:noAutofit/>
          </a:bodyPr>
          <a:lstStyle/>
          <a:p>
            <a:r>
              <a:rPr lang="en-US" sz="2800" dirty="0" err="1" smtClean="0"/>
              <a:t>Untuk</a:t>
            </a:r>
            <a:r>
              <a:rPr lang="en-US" sz="2800" dirty="0" smtClean="0"/>
              <a:t> </a:t>
            </a:r>
            <a:r>
              <a:rPr lang="en-US" sz="2800" dirty="0" err="1" smtClean="0"/>
              <a:t>membatalkan</a:t>
            </a:r>
            <a:r>
              <a:rPr lang="en-US" sz="2800" dirty="0" smtClean="0"/>
              <a:t> </a:t>
            </a:r>
            <a:r>
              <a:rPr lang="en-US" sz="2800" dirty="0" err="1" smtClean="0"/>
              <a:t>perintah</a:t>
            </a:r>
            <a:r>
              <a:rPr lang="en-US" sz="2800" dirty="0" smtClean="0"/>
              <a:t>, </a:t>
            </a:r>
            <a:r>
              <a:rPr lang="en-US" sz="2800" dirty="0" err="1" smtClean="0"/>
              <a:t>dapat</a:t>
            </a:r>
            <a:r>
              <a:rPr lang="en-US" sz="2800" dirty="0" smtClean="0"/>
              <a:t> </a:t>
            </a:r>
            <a:r>
              <a:rPr lang="en-US" sz="2800" dirty="0" err="1" smtClean="0"/>
              <a:t>dilakukan</a:t>
            </a:r>
            <a:r>
              <a:rPr lang="en-US" sz="2800" dirty="0" smtClean="0"/>
              <a:t> </a:t>
            </a:r>
            <a:r>
              <a:rPr lang="en-US" sz="2800" dirty="0" err="1" smtClean="0"/>
              <a:t>sbb</a:t>
            </a:r>
            <a:r>
              <a:rPr lang="en-US" sz="2800" dirty="0" smtClean="0"/>
              <a:t>;</a:t>
            </a:r>
            <a:r>
              <a:rPr lang="id-ID" sz="2800" dirty="0" smtClean="0"/>
              <a:t/>
            </a:r>
            <a:br>
              <a:rPr lang="id-ID" sz="2800" dirty="0" smtClean="0"/>
            </a:br>
            <a:r>
              <a:rPr lang="id-ID" sz="2800" dirty="0" smtClean="0"/>
              <a:t/>
            </a:r>
            <a:br>
              <a:rPr lang="id-ID" sz="2800" dirty="0" smtClean="0"/>
            </a:br>
            <a:r>
              <a:rPr lang="en-US" sz="2800" dirty="0" smtClean="0"/>
              <a:t>• </a:t>
            </a:r>
            <a:r>
              <a:rPr lang="en-US" sz="2800" dirty="0" err="1" smtClean="0"/>
              <a:t>Klik</a:t>
            </a:r>
            <a:r>
              <a:rPr lang="en-US" sz="2800" dirty="0" smtClean="0"/>
              <a:t> menu Edit</a:t>
            </a:r>
            <a:r>
              <a:rPr lang="id-ID" sz="2800" dirty="0" smtClean="0"/>
              <a:t/>
            </a:r>
            <a:br>
              <a:rPr lang="id-ID" sz="2800" dirty="0" smtClean="0"/>
            </a:br>
            <a:r>
              <a:rPr lang="en-US" sz="2800" dirty="0" smtClean="0"/>
              <a:t>• </a:t>
            </a:r>
            <a:r>
              <a:rPr lang="en-US" sz="2800" dirty="0" err="1" smtClean="0"/>
              <a:t>Klik</a:t>
            </a:r>
            <a:r>
              <a:rPr lang="en-US" sz="2800" dirty="0" smtClean="0"/>
              <a:t> Undo</a:t>
            </a:r>
            <a:r>
              <a:rPr lang="id-ID" sz="2800" dirty="0" smtClean="0"/>
              <a:t/>
            </a:r>
            <a:br>
              <a:rPr lang="id-ID" sz="2800" dirty="0" smtClean="0"/>
            </a:br>
            <a:r>
              <a:rPr lang="en-US" sz="2800" dirty="0" err="1" smtClean="0"/>
              <a:t>Atau</a:t>
            </a:r>
            <a:r>
              <a:rPr lang="en-US" sz="2800" dirty="0" smtClean="0"/>
              <a:t> ; </a:t>
            </a:r>
            <a:r>
              <a:rPr lang="en-US" sz="2800" dirty="0" err="1" smtClean="0"/>
              <a:t>cukup</a:t>
            </a:r>
            <a:r>
              <a:rPr lang="en-US" sz="2800" dirty="0" smtClean="0"/>
              <a:t> </a:t>
            </a:r>
            <a:r>
              <a:rPr lang="en-US" sz="2800" dirty="0" err="1" smtClean="0"/>
              <a:t>dengan</a:t>
            </a:r>
            <a:r>
              <a:rPr lang="en-US" sz="2800" dirty="0" smtClean="0"/>
              <a:t> </a:t>
            </a:r>
            <a:r>
              <a:rPr lang="en-US" sz="2800" dirty="0" err="1" smtClean="0"/>
              <a:t>meng-klik</a:t>
            </a:r>
            <a:r>
              <a:rPr lang="en-US" sz="2800" dirty="0" smtClean="0"/>
              <a:t> icon undo (</a:t>
            </a:r>
            <a:r>
              <a:rPr lang="en-US" sz="2800" dirty="0" err="1" smtClean="0"/>
              <a:t>gambar</a:t>
            </a:r>
            <a:r>
              <a:rPr lang="en-US" sz="2800" dirty="0" smtClean="0"/>
              <a:t> </a:t>
            </a:r>
            <a:r>
              <a:rPr lang="en-US" sz="2800" dirty="0" err="1" smtClean="0"/>
              <a:t>panah</a:t>
            </a:r>
            <a:r>
              <a:rPr lang="en-US" sz="2800" dirty="0" smtClean="0"/>
              <a:t> </a:t>
            </a:r>
            <a:r>
              <a:rPr lang="en-US" sz="2800" dirty="0" err="1" smtClean="0"/>
              <a:t>melengkung</a:t>
            </a:r>
            <a:r>
              <a:rPr lang="en-US" sz="2800" dirty="0" smtClean="0"/>
              <a:t> </a:t>
            </a:r>
            <a:r>
              <a:rPr lang="en-US" sz="2800" dirty="0" err="1" smtClean="0"/>
              <a:t>ke-kiri</a:t>
            </a:r>
            <a:r>
              <a:rPr lang="id-ID" sz="2800" dirty="0" smtClean="0"/>
              <a:t/>
            </a:r>
            <a:br>
              <a:rPr lang="id-ID" sz="2800" dirty="0" smtClean="0"/>
            </a:br>
            <a:r>
              <a:rPr lang="en-US" sz="2800" dirty="0" smtClean="0"/>
              <a:t>yang </a:t>
            </a:r>
            <a:r>
              <a:rPr lang="en-US" sz="2800" dirty="0" err="1" smtClean="0"/>
              <a:t>terdapat</a:t>
            </a:r>
            <a:r>
              <a:rPr lang="en-US" sz="2800" dirty="0" smtClean="0"/>
              <a:t> </a:t>
            </a:r>
            <a:r>
              <a:rPr lang="en-US" sz="2800" dirty="0" err="1" smtClean="0"/>
              <a:t>pada</a:t>
            </a:r>
            <a:r>
              <a:rPr lang="en-US" sz="2800" dirty="0" smtClean="0"/>
              <a:t> toolbar standard). </a:t>
            </a:r>
            <a:r>
              <a:rPr lang="en-US" sz="2800" dirty="0" err="1" smtClean="0"/>
              <a:t>Atau</a:t>
            </a:r>
            <a:r>
              <a:rPr lang="en-US" sz="2800" dirty="0" smtClean="0"/>
              <a:t> </a:t>
            </a:r>
            <a:r>
              <a:rPr lang="en-US" sz="2800" dirty="0" err="1" smtClean="0"/>
              <a:t>dengan</a:t>
            </a:r>
            <a:r>
              <a:rPr lang="en-US" sz="2800" dirty="0" smtClean="0"/>
              <a:t> </a:t>
            </a:r>
            <a:r>
              <a:rPr lang="en-US" sz="2800" dirty="0" err="1" smtClean="0"/>
              <a:t>menekan</a:t>
            </a:r>
            <a:r>
              <a:rPr lang="en-US" sz="2800" dirty="0" smtClean="0"/>
              <a:t> </a:t>
            </a:r>
            <a:r>
              <a:rPr lang="en-US" sz="2800" dirty="0" err="1" smtClean="0"/>
              <a:t>tombol</a:t>
            </a:r>
            <a:r>
              <a:rPr lang="en-US" sz="2800" dirty="0" smtClean="0"/>
              <a:t> </a:t>
            </a:r>
            <a:r>
              <a:rPr lang="en-US" sz="2800" dirty="0" err="1" smtClean="0"/>
              <a:t>Ctrl+Z</a:t>
            </a:r>
            <a:r>
              <a:rPr lang="id-ID" sz="2800" dirty="0" smtClean="0"/>
              <a:t/>
            </a:r>
            <a:br>
              <a:rPr lang="id-ID" sz="2800" dirty="0" smtClean="0"/>
            </a:br>
            <a:r>
              <a:rPr lang="en-US" sz="2800" dirty="0" err="1" smtClean="0"/>
              <a:t>Untuk</a:t>
            </a:r>
            <a:r>
              <a:rPr lang="en-US" sz="2800" dirty="0" smtClean="0"/>
              <a:t> </a:t>
            </a:r>
            <a:r>
              <a:rPr lang="en-US" sz="2800" dirty="0" err="1" smtClean="0"/>
              <a:t>mengulangi</a:t>
            </a:r>
            <a:r>
              <a:rPr lang="en-US" sz="2800" dirty="0" smtClean="0"/>
              <a:t> </a:t>
            </a:r>
            <a:r>
              <a:rPr lang="en-US" sz="2800" dirty="0" err="1" smtClean="0"/>
              <a:t>perintah</a:t>
            </a:r>
            <a:r>
              <a:rPr lang="en-US" sz="2800" dirty="0" smtClean="0"/>
              <a:t>, </a:t>
            </a:r>
            <a:r>
              <a:rPr lang="en-US" sz="2800" dirty="0" err="1" smtClean="0"/>
              <a:t>dapat</a:t>
            </a:r>
            <a:r>
              <a:rPr lang="en-US" sz="2800" dirty="0" smtClean="0"/>
              <a:t> </a:t>
            </a:r>
            <a:r>
              <a:rPr lang="en-US" sz="2800" dirty="0" err="1" smtClean="0"/>
              <a:t>dilakukan</a:t>
            </a:r>
            <a:r>
              <a:rPr lang="en-US" sz="2800" dirty="0" smtClean="0"/>
              <a:t> </a:t>
            </a:r>
            <a:r>
              <a:rPr lang="en-US" sz="2800" dirty="0" err="1" smtClean="0"/>
              <a:t>sbb</a:t>
            </a:r>
            <a:r>
              <a:rPr lang="en-US" sz="2800" dirty="0" smtClean="0"/>
              <a:t>;</a:t>
            </a:r>
            <a:r>
              <a:rPr lang="id-ID" sz="2800" dirty="0" smtClean="0"/>
              <a:t/>
            </a:r>
            <a:br>
              <a:rPr lang="id-ID" sz="2800" dirty="0" smtClean="0"/>
            </a:br>
            <a:r>
              <a:rPr lang="en-US" sz="2800" dirty="0" smtClean="0"/>
              <a:t>• </a:t>
            </a:r>
            <a:r>
              <a:rPr lang="en-US" sz="2800" dirty="0" err="1" smtClean="0"/>
              <a:t>Klik</a:t>
            </a:r>
            <a:r>
              <a:rPr lang="en-US" sz="2800" dirty="0" smtClean="0"/>
              <a:t> menu Edit</a:t>
            </a:r>
            <a:r>
              <a:rPr lang="id-ID" sz="2800" dirty="0" smtClean="0"/>
              <a:t/>
            </a:r>
            <a:br>
              <a:rPr lang="id-ID" sz="2800" dirty="0" smtClean="0"/>
            </a:br>
            <a:r>
              <a:rPr lang="en-US" sz="2800" dirty="0" smtClean="0"/>
              <a:t>• </a:t>
            </a:r>
            <a:r>
              <a:rPr lang="en-US" sz="2800" dirty="0" err="1" smtClean="0"/>
              <a:t>Klik</a:t>
            </a:r>
            <a:r>
              <a:rPr lang="en-US" sz="2800" dirty="0" smtClean="0"/>
              <a:t> Redo</a:t>
            </a:r>
            <a:r>
              <a:rPr lang="id-ID" sz="2800" dirty="0" smtClean="0"/>
              <a:t/>
            </a:r>
            <a:br>
              <a:rPr lang="id-ID" sz="2800" dirty="0" smtClean="0"/>
            </a:br>
            <a:r>
              <a:rPr lang="en-US" sz="2800" dirty="0" err="1" smtClean="0"/>
              <a:t>Atau</a:t>
            </a:r>
            <a:r>
              <a:rPr lang="en-US" sz="2800" dirty="0" smtClean="0"/>
              <a:t> ; </a:t>
            </a:r>
            <a:r>
              <a:rPr lang="en-US" sz="2800" dirty="0" err="1" smtClean="0"/>
              <a:t>cukup</a:t>
            </a:r>
            <a:r>
              <a:rPr lang="en-US" sz="2800" dirty="0" smtClean="0"/>
              <a:t> </a:t>
            </a:r>
            <a:r>
              <a:rPr lang="en-US" sz="2800" dirty="0" err="1" smtClean="0"/>
              <a:t>dengan</a:t>
            </a:r>
            <a:r>
              <a:rPr lang="en-US" sz="2800" dirty="0" smtClean="0"/>
              <a:t> </a:t>
            </a:r>
            <a:r>
              <a:rPr lang="en-US" sz="2800" dirty="0" err="1" smtClean="0"/>
              <a:t>meng-klik</a:t>
            </a:r>
            <a:r>
              <a:rPr lang="en-US" sz="2800" dirty="0" smtClean="0"/>
              <a:t> icon redo (</a:t>
            </a:r>
            <a:r>
              <a:rPr lang="en-US" sz="2800" dirty="0" err="1" smtClean="0"/>
              <a:t>gambar</a:t>
            </a:r>
            <a:r>
              <a:rPr lang="en-US" sz="2800" dirty="0" smtClean="0"/>
              <a:t> </a:t>
            </a:r>
            <a:r>
              <a:rPr lang="en-US" sz="2800" dirty="0" err="1" smtClean="0"/>
              <a:t>panah</a:t>
            </a:r>
            <a:r>
              <a:rPr lang="en-US" sz="2800" dirty="0" smtClean="0"/>
              <a:t> </a:t>
            </a:r>
            <a:r>
              <a:rPr lang="en-US" sz="2800" dirty="0" err="1" smtClean="0"/>
              <a:t>melengkung</a:t>
            </a:r>
            <a:r>
              <a:rPr lang="en-US" sz="2800" dirty="0" smtClean="0"/>
              <a:t> </a:t>
            </a:r>
            <a:r>
              <a:rPr lang="en-US" sz="2800" dirty="0" err="1" smtClean="0"/>
              <a:t>ke-kanan</a:t>
            </a:r>
            <a:r>
              <a:rPr lang="id-ID" sz="2800" dirty="0" smtClean="0"/>
              <a:t/>
            </a:r>
            <a:br>
              <a:rPr lang="id-ID" sz="2800" dirty="0" smtClean="0"/>
            </a:br>
            <a:r>
              <a:rPr lang="en-US" sz="2800" dirty="0" smtClean="0"/>
              <a:t>yang </a:t>
            </a:r>
            <a:r>
              <a:rPr lang="en-US" sz="2800" dirty="0" err="1" smtClean="0"/>
              <a:t>terdapat</a:t>
            </a:r>
            <a:r>
              <a:rPr lang="en-US" sz="2800" dirty="0" smtClean="0"/>
              <a:t> </a:t>
            </a:r>
            <a:r>
              <a:rPr lang="en-US" sz="2800" dirty="0" err="1" smtClean="0"/>
              <a:t>pada</a:t>
            </a:r>
            <a:r>
              <a:rPr lang="en-US" sz="2800" dirty="0" smtClean="0"/>
              <a:t> toolbar standard).</a:t>
            </a:r>
            <a:r>
              <a:rPr lang="id-ID" sz="2800" dirty="0" smtClean="0"/>
              <a:t/>
            </a:r>
            <a:br>
              <a:rPr lang="id-ID" sz="2800" dirty="0" smtClean="0"/>
            </a:br>
            <a:endParaRPr lang="id-ID" sz="2800" dirty="0"/>
          </a:p>
        </p:txBody>
      </p:sp>
    </p:spTree>
  </p:cSld>
  <p:clrMapOvr>
    <a:masterClrMapping/>
  </p:clrMapOvr>
  <p:transition spd="slow">
    <p:strips/>
    <p:sndAc>
      <p:stSnd>
        <p:snd r:embed="rId2" name="chimes.wav" builtIn="1"/>
      </p:stSnd>
    </p:sndAc>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t>
            </a:r>
            <a:r>
              <a:rPr lang="en-US" b="1" dirty="0" err="1" smtClean="0"/>
              <a:t>Mencari</a:t>
            </a:r>
            <a:r>
              <a:rPr lang="en-US" b="1" dirty="0" smtClean="0"/>
              <a:t> </a:t>
            </a:r>
            <a:r>
              <a:rPr lang="en-US" b="1" dirty="0" err="1" smtClean="0"/>
              <a:t>dan</a:t>
            </a:r>
            <a:r>
              <a:rPr lang="en-US" b="1" dirty="0" smtClean="0"/>
              <a:t> </a:t>
            </a:r>
            <a:r>
              <a:rPr lang="en-US" b="1" dirty="0" err="1" smtClean="0"/>
              <a:t>Mengganti</a:t>
            </a:r>
            <a:r>
              <a:rPr lang="en-US" b="1" dirty="0" smtClean="0"/>
              <a:t> </a:t>
            </a:r>
            <a:r>
              <a:rPr lang="en-US" b="1" dirty="0" err="1" smtClean="0"/>
              <a:t>Teks</a:t>
            </a:r>
            <a:r>
              <a:rPr lang="id-ID" dirty="0" smtClean="0"/>
              <a:t/>
            </a:r>
            <a:br>
              <a:rPr lang="id-ID" dirty="0" smtClean="0"/>
            </a:br>
            <a:endParaRPr lang="id-ID" dirty="0"/>
          </a:p>
        </p:txBody>
      </p:sp>
      <p:sp>
        <p:nvSpPr>
          <p:cNvPr id="3" name="Content Placeholder 2"/>
          <p:cNvSpPr>
            <a:spLocks noGrp="1"/>
          </p:cNvSpPr>
          <p:nvPr>
            <p:ph sz="quarter" idx="1"/>
          </p:nvPr>
        </p:nvSpPr>
        <p:spPr/>
        <p:txBody>
          <a:bodyPr/>
          <a:lstStyle/>
          <a:p>
            <a:pPr>
              <a:buNone/>
            </a:pPr>
            <a:r>
              <a:rPr lang="id-ID" dirty="0" smtClean="0"/>
              <a:t>   </a:t>
            </a:r>
            <a:r>
              <a:rPr lang="en-US" dirty="0" err="1" smtClean="0"/>
              <a:t>Pada</a:t>
            </a:r>
            <a:r>
              <a:rPr lang="en-US" dirty="0" smtClean="0"/>
              <a:t> </a:t>
            </a:r>
            <a:r>
              <a:rPr lang="en-US" dirty="0" err="1" smtClean="0"/>
              <a:t>suatu</a:t>
            </a:r>
            <a:r>
              <a:rPr lang="en-US" dirty="0" smtClean="0"/>
              <a:t> </a:t>
            </a:r>
            <a:r>
              <a:rPr lang="en-US" dirty="0" err="1" smtClean="0"/>
              <a:t>dokumen</a:t>
            </a:r>
            <a:r>
              <a:rPr lang="en-US" dirty="0" smtClean="0"/>
              <a:t> yang </a:t>
            </a:r>
            <a:r>
              <a:rPr lang="en-US" dirty="0" err="1" smtClean="0"/>
              <a:t>besar</a:t>
            </a:r>
            <a:r>
              <a:rPr lang="en-US" dirty="0" smtClean="0"/>
              <a:t> </a:t>
            </a:r>
            <a:r>
              <a:rPr lang="en-US" dirty="0" err="1" smtClean="0"/>
              <a:t>tentu</a:t>
            </a:r>
            <a:r>
              <a:rPr lang="en-US" dirty="0" smtClean="0"/>
              <a:t> </a:t>
            </a:r>
            <a:r>
              <a:rPr lang="en-US" dirty="0" err="1" smtClean="0"/>
              <a:t>kita</a:t>
            </a:r>
            <a:r>
              <a:rPr lang="en-US" dirty="0" smtClean="0"/>
              <a:t> </a:t>
            </a:r>
            <a:r>
              <a:rPr lang="en-US" dirty="0" err="1" smtClean="0"/>
              <a:t>akan</a:t>
            </a:r>
            <a:r>
              <a:rPr lang="id-ID" dirty="0" smtClean="0"/>
              <a:t> </a:t>
            </a:r>
            <a:r>
              <a:rPr lang="en-US" dirty="0" err="1" smtClean="0"/>
              <a:t>kesulitan</a:t>
            </a:r>
            <a:r>
              <a:rPr lang="en-US" dirty="0" smtClean="0"/>
              <a:t> </a:t>
            </a:r>
            <a:r>
              <a:rPr lang="en-US" dirty="0" err="1" smtClean="0"/>
              <a:t>untuk</a:t>
            </a:r>
            <a:r>
              <a:rPr lang="en-US" dirty="0" smtClean="0"/>
              <a:t> </a:t>
            </a:r>
            <a:r>
              <a:rPr lang="en-US" dirty="0" err="1" smtClean="0"/>
              <a:t>mencari</a:t>
            </a:r>
            <a:r>
              <a:rPr lang="en-US" dirty="0" smtClean="0"/>
              <a:t> </a:t>
            </a:r>
            <a:r>
              <a:rPr lang="en-US" dirty="0" err="1" smtClean="0"/>
              <a:t>suatu</a:t>
            </a:r>
            <a:r>
              <a:rPr lang="id-ID" dirty="0" smtClean="0"/>
              <a:t> </a:t>
            </a:r>
            <a:r>
              <a:rPr lang="en-US" dirty="0" err="1" smtClean="0"/>
              <a:t>kata</a:t>
            </a:r>
            <a:r>
              <a:rPr lang="en-US" dirty="0" smtClean="0"/>
              <a:t> </a:t>
            </a:r>
            <a:r>
              <a:rPr lang="en-US" dirty="0" err="1" smtClean="0"/>
              <a:t>tertentu</a:t>
            </a:r>
            <a:r>
              <a:rPr lang="en-US" dirty="0" smtClean="0"/>
              <a:t> </a:t>
            </a:r>
            <a:r>
              <a:rPr lang="en-US" dirty="0" err="1" smtClean="0"/>
              <a:t>atau</a:t>
            </a:r>
            <a:r>
              <a:rPr lang="en-US" dirty="0" smtClean="0"/>
              <a:t> </a:t>
            </a:r>
            <a:r>
              <a:rPr lang="en-US" dirty="0" err="1" smtClean="0"/>
              <a:t>mencari</a:t>
            </a:r>
            <a:r>
              <a:rPr lang="en-US" dirty="0" smtClean="0"/>
              <a:t> </a:t>
            </a:r>
            <a:r>
              <a:rPr lang="en-US" dirty="0" err="1" smtClean="0"/>
              <a:t>sambil</a:t>
            </a:r>
            <a:r>
              <a:rPr lang="en-US" dirty="0" smtClean="0"/>
              <a:t> </a:t>
            </a:r>
            <a:r>
              <a:rPr lang="en-US" dirty="0" err="1" smtClean="0"/>
              <a:t>mengganti</a:t>
            </a:r>
            <a:r>
              <a:rPr lang="en-US" dirty="0" smtClean="0"/>
              <a:t> </a:t>
            </a:r>
            <a:r>
              <a:rPr lang="en-US" dirty="0" err="1" smtClean="0"/>
              <a:t>kata</a:t>
            </a:r>
            <a:r>
              <a:rPr lang="en-US" dirty="0" smtClean="0"/>
              <a:t>/</a:t>
            </a:r>
            <a:r>
              <a:rPr lang="en-US" dirty="0" err="1" smtClean="0"/>
              <a:t>kalimat</a:t>
            </a:r>
            <a:r>
              <a:rPr lang="en-US" dirty="0" smtClean="0"/>
              <a:t> </a:t>
            </a:r>
            <a:r>
              <a:rPr lang="en-US" dirty="0" err="1" smtClean="0"/>
              <a:t>tersebut</a:t>
            </a:r>
            <a:r>
              <a:rPr lang="en-US" dirty="0" smtClean="0"/>
              <a:t> </a:t>
            </a:r>
            <a:r>
              <a:rPr lang="en-US" dirty="0" err="1" smtClean="0"/>
              <a:t>secara</a:t>
            </a:r>
            <a:r>
              <a:rPr lang="en-US" dirty="0" smtClean="0"/>
              <a:t> </a:t>
            </a:r>
            <a:r>
              <a:rPr lang="en-US" dirty="0" err="1" smtClean="0"/>
              <a:t>langsung.Anda</a:t>
            </a:r>
            <a:r>
              <a:rPr lang="en-US" dirty="0" smtClean="0"/>
              <a:t> </a:t>
            </a:r>
            <a:r>
              <a:rPr lang="en-US" dirty="0" err="1" smtClean="0"/>
              <a:t>jangan</a:t>
            </a:r>
            <a:r>
              <a:rPr lang="en-US" dirty="0" smtClean="0"/>
              <a:t> </a:t>
            </a:r>
            <a:r>
              <a:rPr lang="en-US" dirty="0" err="1" smtClean="0"/>
              <a:t>khawatir</a:t>
            </a:r>
            <a:r>
              <a:rPr lang="en-US" dirty="0" smtClean="0"/>
              <a:t> </a:t>
            </a:r>
            <a:r>
              <a:rPr lang="en-US" dirty="0" err="1" smtClean="0"/>
              <a:t>jika</a:t>
            </a:r>
            <a:r>
              <a:rPr lang="en-US" dirty="0" smtClean="0"/>
              <a:t> </a:t>
            </a:r>
            <a:r>
              <a:rPr lang="en-US" dirty="0" err="1" smtClean="0"/>
              <a:t>mengalami</a:t>
            </a:r>
            <a:r>
              <a:rPr lang="en-US" dirty="0" smtClean="0"/>
              <a:t> </a:t>
            </a:r>
            <a:r>
              <a:rPr lang="en-US" dirty="0" err="1" smtClean="0"/>
              <a:t>hal</a:t>
            </a:r>
            <a:r>
              <a:rPr lang="en-US" dirty="0" smtClean="0"/>
              <a:t> </a:t>
            </a:r>
            <a:r>
              <a:rPr lang="en-US" dirty="0" err="1" smtClean="0"/>
              <a:t>ini</a:t>
            </a:r>
            <a:r>
              <a:rPr lang="en-US" dirty="0" smtClean="0"/>
              <a:t>, </a:t>
            </a:r>
            <a:r>
              <a:rPr lang="en-US" dirty="0" err="1" smtClean="0"/>
              <a:t>karena</a:t>
            </a:r>
            <a:r>
              <a:rPr lang="en-US" dirty="0" smtClean="0"/>
              <a:t> </a:t>
            </a:r>
            <a:r>
              <a:rPr lang="en-US" dirty="0" err="1" smtClean="0"/>
              <a:t>untuk</a:t>
            </a:r>
            <a:r>
              <a:rPr lang="en-US" dirty="0" smtClean="0"/>
              <a:t> </a:t>
            </a:r>
            <a:r>
              <a:rPr lang="en-US" dirty="0" err="1" smtClean="0"/>
              <a:t>tujuan</a:t>
            </a:r>
            <a:r>
              <a:rPr lang="en-US" dirty="0" smtClean="0"/>
              <a:t> </a:t>
            </a:r>
            <a:r>
              <a:rPr lang="en-US" dirty="0" err="1" smtClean="0"/>
              <a:t>ini</a:t>
            </a:r>
            <a:r>
              <a:rPr lang="en-US" dirty="0" smtClean="0"/>
              <a:t> Word 2000</a:t>
            </a:r>
            <a:r>
              <a:rPr lang="id-ID" dirty="0" smtClean="0"/>
              <a:t> </a:t>
            </a:r>
            <a:r>
              <a:rPr lang="en-US" dirty="0" err="1" smtClean="0"/>
              <a:t>telah</a:t>
            </a:r>
            <a:r>
              <a:rPr lang="en-US" dirty="0" smtClean="0"/>
              <a:t> </a:t>
            </a:r>
            <a:r>
              <a:rPr lang="en-US" dirty="0" err="1" smtClean="0"/>
              <a:t>menyediakan</a:t>
            </a:r>
            <a:r>
              <a:rPr lang="en-US" dirty="0" smtClean="0"/>
              <a:t> </a:t>
            </a:r>
            <a:r>
              <a:rPr lang="en-US" dirty="0" err="1" smtClean="0"/>
              <a:t>dua</a:t>
            </a:r>
            <a:r>
              <a:rPr lang="en-US" dirty="0" smtClean="0"/>
              <a:t> </a:t>
            </a:r>
            <a:r>
              <a:rPr lang="en-US" dirty="0" err="1" smtClean="0"/>
              <a:t>fasilitas</a:t>
            </a:r>
            <a:r>
              <a:rPr lang="en-US" dirty="0" smtClean="0"/>
              <a:t>, </a:t>
            </a:r>
            <a:r>
              <a:rPr lang="en-US" dirty="0" err="1" smtClean="0"/>
              <a:t>yaitu</a:t>
            </a:r>
            <a:r>
              <a:rPr lang="en-US" dirty="0" smtClean="0"/>
              <a:t> ; Find </a:t>
            </a:r>
            <a:r>
              <a:rPr lang="en-US" dirty="0" err="1" smtClean="0"/>
              <a:t>dan</a:t>
            </a:r>
            <a:r>
              <a:rPr lang="en-US" dirty="0" smtClean="0"/>
              <a:t> Replace</a:t>
            </a:r>
            <a:r>
              <a:rPr lang="id-ID" dirty="0" smtClean="0"/>
              <a:t>.</a:t>
            </a:r>
            <a:endParaRPr lang="id-ID" dirty="0"/>
          </a:p>
        </p:txBody>
      </p:sp>
    </p:spTree>
  </p:cSld>
  <p:clrMapOvr>
    <a:masterClrMapping/>
  </p:clrMapOvr>
  <p:transition spd="slow">
    <p:wheel spokes="8"/>
    <p:sndAc>
      <p:stSnd>
        <p:snd r:embed="rId2" name="chimes.wav" builtIn="1"/>
      </p:stSnd>
    </p:sndAc>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FIND</a:t>
            </a:r>
            <a:endParaRPr lang="id-ID" dirty="0"/>
          </a:p>
        </p:txBody>
      </p:sp>
      <p:sp>
        <p:nvSpPr>
          <p:cNvPr id="3" name="Content Placeholder 2"/>
          <p:cNvSpPr>
            <a:spLocks noGrp="1"/>
          </p:cNvSpPr>
          <p:nvPr>
            <p:ph sz="quarter" idx="1"/>
          </p:nvPr>
        </p:nvSpPr>
        <p:spPr/>
        <p:txBody>
          <a:bodyPr>
            <a:normAutofit lnSpcReduction="10000"/>
          </a:bodyPr>
          <a:lstStyle/>
          <a:p>
            <a:r>
              <a:rPr lang="en-US" dirty="0" smtClean="0"/>
              <a:t>Find, </a:t>
            </a:r>
            <a:r>
              <a:rPr lang="en-US" dirty="0" err="1" smtClean="0"/>
              <a:t>digunakan</a:t>
            </a:r>
            <a:r>
              <a:rPr lang="en-US" dirty="0" smtClean="0"/>
              <a:t> </a:t>
            </a:r>
            <a:r>
              <a:rPr lang="en-US" dirty="0" err="1" smtClean="0"/>
              <a:t>untuk</a:t>
            </a:r>
            <a:r>
              <a:rPr lang="en-US" dirty="0" smtClean="0"/>
              <a:t> </a:t>
            </a:r>
            <a:r>
              <a:rPr lang="en-US" dirty="0" err="1" smtClean="0"/>
              <a:t>mencari</a:t>
            </a:r>
            <a:r>
              <a:rPr lang="en-US" dirty="0" smtClean="0"/>
              <a:t> </a:t>
            </a:r>
            <a:r>
              <a:rPr lang="en-US" dirty="0" err="1" smtClean="0"/>
              <a:t>suatu</a:t>
            </a:r>
            <a:r>
              <a:rPr lang="en-US" dirty="0" smtClean="0"/>
              <a:t> </a:t>
            </a:r>
            <a:r>
              <a:rPr lang="en-US" dirty="0" err="1" smtClean="0"/>
              <a:t>kata</a:t>
            </a:r>
            <a:r>
              <a:rPr lang="en-US" dirty="0" smtClean="0"/>
              <a:t>/</a:t>
            </a:r>
            <a:r>
              <a:rPr lang="en-US" dirty="0" err="1" smtClean="0"/>
              <a:t>kalimat</a:t>
            </a:r>
            <a:r>
              <a:rPr lang="en-US" dirty="0" smtClean="0"/>
              <a:t> </a:t>
            </a:r>
            <a:r>
              <a:rPr lang="en-US" dirty="0" err="1" smtClean="0"/>
              <a:t>tertentu</a:t>
            </a:r>
            <a:r>
              <a:rPr lang="en-US" dirty="0" smtClean="0"/>
              <a:t> </a:t>
            </a:r>
            <a:r>
              <a:rPr lang="en-US" dirty="0" err="1" smtClean="0"/>
              <a:t>berdasakan</a:t>
            </a:r>
            <a:r>
              <a:rPr lang="en-US" dirty="0" smtClean="0"/>
              <a:t> </a:t>
            </a:r>
            <a:r>
              <a:rPr lang="en-US" dirty="0" err="1" smtClean="0"/>
              <a:t>kriteria</a:t>
            </a:r>
            <a:endParaRPr lang="id-ID" dirty="0" smtClean="0"/>
          </a:p>
          <a:p>
            <a:pPr>
              <a:buNone/>
            </a:pPr>
            <a:r>
              <a:rPr lang="id-ID" dirty="0" smtClean="0"/>
              <a:t>   </a:t>
            </a:r>
            <a:r>
              <a:rPr lang="en-US" dirty="0" smtClean="0"/>
              <a:t>yang </a:t>
            </a:r>
            <a:r>
              <a:rPr lang="en-US" dirty="0" err="1" smtClean="0"/>
              <a:t>ditentukan</a:t>
            </a:r>
            <a:r>
              <a:rPr lang="en-US" dirty="0" smtClean="0"/>
              <a:t>. </a:t>
            </a:r>
            <a:r>
              <a:rPr lang="en-US" dirty="0" err="1" smtClean="0"/>
              <a:t>Untuk</a:t>
            </a:r>
            <a:r>
              <a:rPr lang="en-US" dirty="0" smtClean="0"/>
              <a:t> </a:t>
            </a:r>
            <a:r>
              <a:rPr lang="en-US" dirty="0" err="1" smtClean="0"/>
              <a:t>mengaktifkan</a:t>
            </a:r>
            <a:r>
              <a:rPr lang="en-US" dirty="0" smtClean="0"/>
              <a:t> </a:t>
            </a:r>
            <a:r>
              <a:rPr lang="en-US" dirty="0" err="1" smtClean="0"/>
              <a:t>fasilitas</a:t>
            </a:r>
            <a:r>
              <a:rPr lang="en-US" dirty="0" smtClean="0"/>
              <a:t> </a:t>
            </a:r>
            <a:r>
              <a:rPr lang="en-US" dirty="0" err="1" smtClean="0"/>
              <a:t>ini</a:t>
            </a:r>
            <a:r>
              <a:rPr lang="en-US" dirty="0" smtClean="0"/>
              <a:t> </a:t>
            </a:r>
            <a:r>
              <a:rPr lang="en-US" dirty="0" err="1" smtClean="0"/>
              <a:t>kita</a:t>
            </a:r>
            <a:r>
              <a:rPr lang="en-US" dirty="0" smtClean="0"/>
              <a:t> </a:t>
            </a:r>
            <a:r>
              <a:rPr lang="en-US" dirty="0" err="1" smtClean="0"/>
              <a:t>tinggal</a:t>
            </a:r>
            <a:r>
              <a:rPr lang="en-US" dirty="0" smtClean="0"/>
              <a:t> </a:t>
            </a:r>
            <a:r>
              <a:rPr lang="en-US" dirty="0" err="1" smtClean="0"/>
              <a:t>klik</a:t>
            </a:r>
            <a:r>
              <a:rPr lang="en-US" dirty="0" smtClean="0"/>
              <a:t> menu Edit</a:t>
            </a:r>
            <a:r>
              <a:rPr lang="id-ID" dirty="0" smtClean="0"/>
              <a:t> </a:t>
            </a:r>
            <a:r>
              <a:rPr lang="en-US" dirty="0" err="1" smtClean="0"/>
              <a:t>lalu</a:t>
            </a:r>
            <a:r>
              <a:rPr lang="en-US" dirty="0" smtClean="0"/>
              <a:t> </a:t>
            </a:r>
            <a:r>
              <a:rPr lang="en-US" dirty="0" err="1" smtClean="0"/>
              <a:t>klik</a:t>
            </a:r>
            <a:r>
              <a:rPr lang="en-US" dirty="0" smtClean="0"/>
              <a:t> Find, </a:t>
            </a:r>
            <a:r>
              <a:rPr lang="en-US" dirty="0" err="1" smtClean="0"/>
              <a:t>maka</a:t>
            </a:r>
            <a:r>
              <a:rPr lang="en-US" dirty="0" smtClean="0"/>
              <a:t> </a:t>
            </a:r>
            <a:r>
              <a:rPr lang="en-US" dirty="0" err="1" smtClean="0"/>
              <a:t>akan</a:t>
            </a:r>
            <a:r>
              <a:rPr lang="en-US" dirty="0" smtClean="0"/>
              <a:t> </a:t>
            </a:r>
            <a:r>
              <a:rPr lang="en-US" dirty="0" err="1" smtClean="0"/>
              <a:t>keluar</a:t>
            </a:r>
            <a:r>
              <a:rPr lang="en-US" dirty="0" smtClean="0"/>
              <a:t> </a:t>
            </a:r>
            <a:r>
              <a:rPr lang="en-US" dirty="0" err="1" smtClean="0"/>
              <a:t>jendela</a:t>
            </a:r>
            <a:r>
              <a:rPr lang="en-US" dirty="0" smtClean="0"/>
              <a:t> find </a:t>
            </a:r>
            <a:r>
              <a:rPr lang="en-US" dirty="0" err="1" smtClean="0"/>
              <a:t>sbb</a:t>
            </a:r>
            <a:r>
              <a:rPr lang="en-US" dirty="0" smtClean="0"/>
              <a:t>;</a:t>
            </a:r>
            <a:endParaRPr lang="id-ID" dirty="0" smtClean="0"/>
          </a:p>
          <a:p>
            <a:endParaRPr lang="id-ID" dirty="0"/>
          </a:p>
        </p:txBody>
      </p:sp>
      <p:pic>
        <p:nvPicPr>
          <p:cNvPr id="5" name="Content Placeholder 4"/>
          <p:cNvPicPr>
            <a:picLocks noGrp="1"/>
          </p:cNvPicPr>
          <p:nvPr>
            <p:ph sz="quarter" idx="2"/>
          </p:nvPr>
        </p:nvPicPr>
        <p:blipFill>
          <a:blip r:embed="rId3"/>
          <a:srcRect/>
          <a:stretch>
            <a:fillRect/>
          </a:stretch>
        </p:blipFill>
        <p:spPr bwMode="auto">
          <a:xfrm>
            <a:off x="4857752" y="1571612"/>
            <a:ext cx="4000528" cy="4572032"/>
          </a:xfrm>
          <a:prstGeom prst="rect">
            <a:avLst/>
          </a:prstGeom>
          <a:noFill/>
          <a:ln w="9525">
            <a:noFill/>
            <a:miter lim="800000"/>
            <a:headEnd/>
            <a:tailEnd/>
          </a:ln>
        </p:spPr>
      </p:pic>
    </p:spTree>
  </p:cSld>
  <p:clrMapOvr>
    <a:masterClrMapping/>
  </p:clrMapOvr>
  <p:transition spd="slow">
    <p:wheel spokes="8"/>
    <p:sndAc>
      <p:stSnd>
        <p:snd r:embed="rId2" name="chimes.wav" builtIn="1"/>
      </p:stSnd>
    </p:sndAc>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solidFill>
                  <a:schemeClr val="bg2">
                    <a:lumMod val="25000"/>
                  </a:schemeClr>
                </a:solidFill>
              </a:rPr>
              <a:t>Memulai</a:t>
            </a:r>
            <a:r>
              <a:rPr lang="en-US" b="1" dirty="0" smtClean="0">
                <a:solidFill>
                  <a:schemeClr val="bg2">
                    <a:lumMod val="25000"/>
                  </a:schemeClr>
                </a:solidFill>
              </a:rPr>
              <a:t> Word 2000</a:t>
            </a:r>
            <a:endParaRPr lang="id-ID" dirty="0">
              <a:solidFill>
                <a:schemeClr val="bg2">
                  <a:lumMod val="25000"/>
                </a:schemeClr>
              </a:solidFill>
            </a:endParaRPr>
          </a:p>
        </p:txBody>
      </p:sp>
      <p:sp>
        <p:nvSpPr>
          <p:cNvPr id="3" name="Text Placeholder 2"/>
          <p:cNvSpPr>
            <a:spLocks noGrp="1"/>
          </p:cNvSpPr>
          <p:nvPr>
            <p:ph type="body" idx="2"/>
          </p:nvPr>
        </p:nvSpPr>
        <p:spPr/>
        <p:txBody>
          <a:bodyPr/>
          <a:lstStyle/>
          <a:p>
            <a:endParaRPr lang="id-ID"/>
          </a:p>
        </p:txBody>
      </p:sp>
      <p:sp>
        <p:nvSpPr>
          <p:cNvPr id="4" name="Content Placeholder 3"/>
          <p:cNvSpPr>
            <a:spLocks noGrp="1"/>
          </p:cNvSpPr>
          <p:nvPr>
            <p:ph sz="quarter" idx="1"/>
          </p:nvPr>
        </p:nvSpPr>
        <p:spPr/>
        <p:txBody>
          <a:bodyPr>
            <a:normAutofit fontScale="77500" lnSpcReduction="20000"/>
          </a:bodyPr>
          <a:lstStyle/>
          <a:p>
            <a:pPr>
              <a:buNone/>
            </a:pPr>
            <a:r>
              <a:rPr lang="id-ID" dirty="0" smtClean="0"/>
              <a:t> 	   </a:t>
            </a:r>
            <a:r>
              <a:rPr lang="en-US" dirty="0" smtClean="0"/>
              <a:t>Word 2000 </a:t>
            </a:r>
            <a:r>
              <a:rPr lang="en-US" dirty="0" err="1" smtClean="0"/>
              <a:t>baru</a:t>
            </a:r>
            <a:r>
              <a:rPr lang="en-US" dirty="0" smtClean="0"/>
              <a:t> </a:t>
            </a:r>
            <a:r>
              <a:rPr lang="en-US" dirty="0" err="1" smtClean="0"/>
              <a:t>dapat</a:t>
            </a:r>
            <a:r>
              <a:rPr lang="en-US" dirty="0" smtClean="0"/>
              <a:t> </a:t>
            </a:r>
            <a:r>
              <a:rPr lang="en-US" dirty="0" err="1" smtClean="0"/>
              <a:t>dijalankan</a:t>
            </a:r>
            <a:r>
              <a:rPr lang="en-US" dirty="0" smtClean="0"/>
              <a:t> </a:t>
            </a:r>
            <a:r>
              <a:rPr lang="en-US" dirty="0" err="1" smtClean="0"/>
              <a:t>apabila</a:t>
            </a:r>
            <a:r>
              <a:rPr lang="en-US" dirty="0" smtClean="0"/>
              <a:t> </a:t>
            </a:r>
            <a:r>
              <a:rPr lang="en-US" dirty="0" err="1" smtClean="0"/>
              <a:t>sistem</a:t>
            </a:r>
            <a:r>
              <a:rPr lang="id-ID" dirty="0" smtClean="0"/>
              <a:t> </a:t>
            </a:r>
            <a:r>
              <a:rPr lang="en-US" dirty="0" err="1" smtClean="0"/>
              <a:t>operasi</a:t>
            </a:r>
            <a:r>
              <a:rPr lang="en-US" dirty="0" smtClean="0"/>
              <a:t> windows </a:t>
            </a:r>
            <a:r>
              <a:rPr lang="en-US" dirty="0" err="1" smtClean="0"/>
              <a:t>telah</a:t>
            </a:r>
            <a:r>
              <a:rPr lang="en-US" dirty="0" smtClean="0"/>
              <a:t> </a:t>
            </a:r>
            <a:r>
              <a:rPr lang="en-US" dirty="0" err="1" smtClean="0"/>
              <a:t>kita</a:t>
            </a:r>
            <a:r>
              <a:rPr lang="id-ID" dirty="0" smtClean="0"/>
              <a:t> </a:t>
            </a:r>
            <a:r>
              <a:rPr lang="en-US" dirty="0" err="1" smtClean="0"/>
              <a:t>aktifkan</a:t>
            </a:r>
            <a:r>
              <a:rPr lang="en-US" dirty="0" smtClean="0"/>
              <a:t>. </a:t>
            </a:r>
            <a:r>
              <a:rPr lang="en-US" dirty="0" err="1" smtClean="0"/>
              <a:t>langkah-langkah</a:t>
            </a:r>
            <a:r>
              <a:rPr lang="en-US" dirty="0" smtClean="0"/>
              <a:t> </a:t>
            </a:r>
            <a:r>
              <a:rPr lang="en-US" dirty="0" err="1" smtClean="0"/>
              <a:t>memulai</a:t>
            </a:r>
            <a:r>
              <a:rPr lang="en-US" dirty="0" smtClean="0"/>
              <a:t> </a:t>
            </a:r>
            <a:r>
              <a:rPr lang="en-US" dirty="0" err="1" smtClean="0"/>
              <a:t>bekerja</a:t>
            </a:r>
            <a:r>
              <a:rPr lang="en-US" dirty="0" smtClean="0"/>
              <a:t> </a:t>
            </a:r>
            <a:r>
              <a:rPr lang="en-US" dirty="0" err="1" smtClean="0"/>
              <a:t>dengan</a:t>
            </a:r>
            <a:r>
              <a:rPr lang="en-US" dirty="0" smtClean="0"/>
              <a:t> Word 2000 </a:t>
            </a:r>
            <a:r>
              <a:rPr lang="en-US" dirty="0" err="1" smtClean="0"/>
              <a:t>sebagai</a:t>
            </a:r>
            <a:r>
              <a:rPr lang="en-US" dirty="0" smtClean="0"/>
              <a:t> </a:t>
            </a:r>
            <a:r>
              <a:rPr lang="en-US" dirty="0" err="1" smtClean="0"/>
              <a:t>berikut</a:t>
            </a:r>
            <a:r>
              <a:rPr lang="en-US" dirty="0" smtClean="0"/>
              <a:t> ;</a:t>
            </a:r>
            <a:endParaRPr lang="id-ID" dirty="0" smtClean="0"/>
          </a:p>
          <a:p>
            <a:r>
              <a:rPr lang="en-US" dirty="0" smtClean="0"/>
              <a:t>• </a:t>
            </a:r>
            <a:r>
              <a:rPr lang="en-US" dirty="0" err="1" smtClean="0"/>
              <a:t>Aktifkan</a:t>
            </a:r>
            <a:r>
              <a:rPr lang="en-US" dirty="0" smtClean="0"/>
              <a:t> </a:t>
            </a:r>
            <a:r>
              <a:rPr lang="en-US" dirty="0" err="1" smtClean="0"/>
              <a:t>Komputer</a:t>
            </a:r>
            <a:r>
              <a:rPr lang="en-US" dirty="0" smtClean="0"/>
              <a:t> </a:t>
            </a:r>
            <a:r>
              <a:rPr lang="en-US" dirty="0" err="1" smtClean="0"/>
              <a:t>terlebih</a:t>
            </a:r>
            <a:r>
              <a:rPr lang="en-US" dirty="0" smtClean="0"/>
              <a:t> </a:t>
            </a:r>
            <a:r>
              <a:rPr lang="en-US" dirty="0" err="1" smtClean="0"/>
              <a:t>dahulu</a:t>
            </a:r>
            <a:r>
              <a:rPr lang="en-US" dirty="0" smtClean="0"/>
              <a:t>.</a:t>
            </a:r>
            <a:endParaRPr lang="id-ID" dirty="0" smtClean="0"/>
          </a:p>
          <a:p>
            <a:r>
              <a:rPr lang="en-US" dirty="0" smtClean="0"/>
              <a:t>• </a:t>
            </a:r>
            <a:r>
              <a:rPr lang="en-US" dirty="0" err="1" smtClean="0"/>
              <a:t>Klik</a:t>
            </a:r>
            <a:r>
              <a:rPr lang="en-US" dirty="0" smtClean="0"/>
              <a:t> </a:t>
            </a:r>
            <a:r>
              <a:rPr lang="en-US" dirty="0" err="1" smtClean="0"/>
              <a:t>tombol</a:t>
            </a:r>
            <a:r>
              <a:rPr lang="en-US" dirty="0" smtClean="0"/>
              <a:t> Start yang </a:t>
            </a:r>
            <a:r>
              <a:rPr lang="en-US" dirty="0" err="1" smtClean="0"/>
              <a:t>ada</a:t>
            </a:r>
            <a:r>
              <a:rPr lang="en-US" dirty="0" smtClean="0"/>
              <a:t> </a:t>
            </a:r>
            <a:r>
              <a:rPr lang="en-US" dirty="0" err="1" smtClean="0"/>
              <a:t>pada</a:t>
            </a:r>
            <a:r>
              <a:rPr lang="en-US" dirty="0" smtClean="0"/>
              <a:t> </a:t>
            </a:r>
            <a:r>
              <a:rPr lang="en-US" dirty="0" err="1" smtClean="0"/>
              <a:t>batang</a:t>
            </a:r>
            <a:r>
              <a:rPr lang="en-US" dirty="0" smtClean="0"/>
              <a:t> taskbar.</a:t>
            </a:r>
            <a:endParaRPr lang="id-ID" dirty="0" smtClean="0"/>
          </a:p>
          <a:p>
            <a:r>
              <a:rPr lang="en-US" dirty="0" smtClean="0"/>
              <a:t>• </a:t>
            </a:r>
            <a:r>
              <a:rPr lang="en-US" dirty="0" err="1" smtClean="0"/>
              <a:t>Muncul</a:t>
            </a:r>
            <a:r>
              <a:rPr lang="en-US" dirty="0" smtClean="0"/>
              <a:t> </a:t>
            </a:r>
            <a:r>
              <a:rPr lang="en-US" dirty="0" err="1" smtClean="0"/>
              <a:t>sejumlah</a:t>
            </a:r>
            <a:r>
              <a:rPr lang="en-US" dirty="0" smtClean="0"/>
              <a:t> menu, </a:t>
            </a:r>
            <a:r>
              <a:rPr lang="en-US" dirty="0" err="1" smtClean="0"/>
              <a:t>pilih</a:t>
            </a:r>
            <a:r>
              <a:rPr lang="en-US" dirty="0" smtClean="0"/>
              <a:t> Program.</a:t>
            </a:r>
            <a:endParaRPr lang="id-ID" dirty="0" smtClean="0"/>
          </a:p>
          <a:p>
            <a:r>
              <a:rPr lang="en-US" dirty="0" smtClean="0"/>
              <a:t>• </a:t>
            </a:r>
            <a:r>
              <a:rPr lang="en-US" dirty="0" err="1" smtClean="0"/>
              <a:t>Klik</a:t>
            </a:r>
            <a:r>
              <a:rPr lang="en-US" dirty="0" smtClean="0"/>
              <a:t> Microsoft Word.</a:t>
            </a:r>
            <a:endParaRPr lang="id-ID" dirty="0" smtClean="0"/>
          </a:p>
          <a:p>
            <a:r>
              <a:rPr lang="en-US" dirty="0" smtClean="0"/>
              <a:t>• </a:t>
            </a:r>
            <a:r>
              <a:rPr lang="en-US" dirty="0" err="1" smtClean="0"/>
              <a:t>Tunggu</a:t>
            </a:r>
            <a:r>
              <a:rPr lang="en-US" dirty="0" smtClean="0"/>
              <a:t> </a:t>
            </a:r>
            <a:r>
              <a:rPr lang="en-US" dirty="0" err="1" smtClean="0"/>
              <a:t>hingga</a:t>
            </a:r>
            <a:r>
              <a:rPr lang="en-US" dirty="0" smtClean="0"/>
              <a:t> </a:t>
            </a:r>
            <a:r>
              <a:rPr lang="en-US" dirty="0" err="1" smtClean="0"/>
              <a:t>tampil</a:t>
            </a:r>
            <a:r>
              <a:rPr lang="en-US" dirty="0" smtClean="0"/>
              <a:t> </a:t>
            </a:r>
            <a:r>
              <a:rPr lang="en-US" dirty="0" err="1" smtClean="0"/>
              <a:t>layar</a:t>
            </a:r>
            <a:r>
              <a:rPr lang="en-US" dirty="0" smtClean="0"/>
              <a:t> Microsoft Word yang </a:t>
            </a:r>
            <a:r>
              <a:rPr lang="en-US" dirty="0" err="1" smtClean="0"/>
              <a:t>masih</a:t>
            </a:r>
            <a:r>
              <a:rPr lang="en-US" dirty="0" smtClean="0"/>
              <a:t> </a:t>
            </a:r>
            <a:r>
              <a:rPr lang="en-US" dirty="0" err="1" smtClean="0"/>
              <a:t>kosong</a:t>
            </a:r>
            <a:r>
              <a:rPr lang="en-US" dirty="0" smtClean="0"/>
              <a:t>. (</a:t>
            </a:r>
            <a:r>
              <a:rPr lang="en-US" dirty="0" err="1" smtClean="0"/>
              <a:t>Lihat</a:t>
            </a:r>
            <a:endParaRPr lang="id-ID" dirty="0" smtClean="0"/>
          </a:p>
          <a:p>
            <a:r>
              <a:rPr lang="en-US" dirty="0" err="1" smtClean="0"/>
              <a:t>Gambar</a:t>
            </a:r>
            <a:r>
              <a:rPr lang="en-US" dirty="0" smtClean="0"/>
              <a:t> 2.1)</a:t>
            </a:r>
            <a:endParaRPr lang="id-ID" dirty="0" smtClean="0"/>
          </a:p>
          <a:p>
            <a:r>
              <a:rPr lang="en-US" dirty="0" smtClean="0"/>
              <a:t>• Microsoft Word </a:t>
            </a:r>
            <a:r>
              <a:rPr lang="en-US" dirty="0" err="1" smtClean="0"/>
              <a:t>siap</a:t>
            </a:r>
            <a:r>
              <a:rPr lang="en-US" dirty="0" smtClean="0"/>
              <a:t> </a:t>
            </a:r>
            <a:r>
              <a:rPr lang="en-US" dirty="0" err="1" smtClean="0"/>
              <a:t>untuk</a:t>
            </a:r>
            <a:r>
              <a:rPr lang="en-US" dirty="0" smtClean="0"/>
              <a:t> </a:t>
            </a:r>
            <a:r>
              <a:rPr lang="en-US" dirty="0" err="1" smtClean="0"/>
              <a:t>digunakan</a:t>
            </a:r>
            <a:r>
              <a:rPr lang="en-US" dirty="0" smtClean="0"/>
              <a:t>.</a:t>
            </a:r>
            <a:endParaRPr lang="id-ID" dirty="0"/>
          </a:p>
        </p:txBody>
      </p:sp>
    </p:spTree>
  </p:cSld>
  <p:clrMapOvr>
    <a:masterClrMapping/>
  </p:clrMapOvr>
  <p:transition spd="slow">
    <p:split orient="vert" dir="in"/>
    <p:sndAc>
      <p:stSnd>
        <p:snd r:embed="rId2" name="chimes.wav" builtIn="1"/>
      </p:stSnd>
    </p:sndAc>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Replace</a:t>
            </a:r>
            <a:endParaRPr lang="id-ID" dirty="0"/>
          </a:p>
        </p:txBody>
      </p:sp>
      <p:sp>
        <p:nvSpPr>
          <p:cNvPr id="3" name="Content Placeholder 2"/>
          <p:cNvSpPr>
            <a:spLocks noGrp="1"/>
          </p:cNvSpPr>
          <p:nvPr>
            <p:ph sz="quarter" idx="1"/>
          </p:nvPr>
        </p:nvSpPr>
        <p:spPr/>
        <p:txBody>
          <a:bodyPr>
            <a:normAutofit fontScale="77500" lnSpcReduction="20000"/>
          </a:bodyPr>
          <a:lstStyle/>
          <a:p>
            <a:r>
              <a:rPr lang="en-US" dirty="0" smtClean="0"/>
              <a:t>Replace, </a:t>
            </a:r>
            <a:r>
              <a:rPr lang="en-US" dirty="0" err="1" smtClean="0"/>
              <a:t>adalah</a:t>
            </a:r>
            <a:r>
              <a:rPr lang="en-US" dirty="0" smtClean="0"/>
              <a:t> </a:t>
            </a:r>
            <a:r>
              <a:rPr lang="en-US" dirty="0" err="1" smtClean="0"/>
              <a:t>suatu</a:t>
            </a:r>
            <a:r>
              <a:rPr lang="en-US" dirty="0" smtClean="0"/>
              <a:t> </a:t>
            </a:r>
            <a:r>
              <a:rPr lang="en-US" dirty="0" err="1" smtClean="0"/>
              <a:t>proses</a:t>
            </a:r>
            <a:r>
              <a:rPr lang="en-US" dirty="0" smtClean="0"/>
              <a:t> </a:t>
            </a:r>
            <a:r>
              <a:rPr lang="en-US" dirty="0" err="1" smtClean="0"/>
              <a:t>pencarian</a:t>
            </a:r>
            <a:r>
              <a:rPr lang="en-US" dirty="0" smtClean="0"/>
              <a:t> </a:t>
            </a:r>
            <a:r>
              <a:rPr lang="en-US" dirty="0" err="1" smtClean="0"/>
              <a:t>teks</a:t>
            </a:r>
            <a:r>
              <a:rPr lang="en-US" dirty="0" smtClean="0"/>
              <a:t> </a:t>
            </a:r>
            <a:r>
              <a:rPr lang="en-US" dirty="0" err="1" smtClean="0"/>
              <a:t>dengan</a:t>
            </a:r>
            <a:r>
              <a:rPr lang="en-US" dirty="0" smtClean="0"/>
              <a:t> </a:t>
            </a:r>
            <a:r>
              <a:rPr lang="en-US" dirty="0" err="1" smtClean="0"/>
              <a:t>cara</a:t>
            </a:r>
            <a:r>
              <a:rPr lang="en-US" dirty="0" smtClean="0"/>
              <a:t> </a:t>
            </a:r>
            <a:r>
              <a:rPr lang="en-US" dirty="0" err="1" smtClean="0"/>
              <a:t>langsung</a:t>
            </a:r>
            <a:endParaRPr lang="id-ID" dirty="0" smtClean="0"/>
          </a:p>
          <a:p>
            <a:pPr>
              <a:buNone/>
            </a:pPr>
            <a:r>
              <a:rPr lang="id-ID" dirty="0" smtClean="0"/>
              <a:t>    </a:t>
            </a:r>
            <a:r>
              <a:rPr lang="en-US" dirty="0" err="1" smtClean="0"/>
              <a:t>menggantikan</a:t>
            </a:r>
            <a:r>
              <a:rPr lang="en-US" dirty="0" smtClean="0"/>
              <a:t> </a:t>
            </a:r>
            <a:r>
              <a:rPr lang="en-US" dirty="0" err="1" smtClean="0"/>
              <a:t>kata</a:t>
            </a:r>
            <a:r>
              <a:rPr lang="en-US" dirty="0" smtClean="0"/>
              <a:t>/</a:t>
            </a:r>
            <a:r>
              <a:rPr lang="en-US" dirty="0" err="1" smtClean="0"/>
              <a:t>kalimat</a:t>
            </a:r>
            <a:r>
              <a:rPr lang="en-US" dirty="0" smtClean="0"/>
              <a:t> yang </a:t>
            </a:r>
            <a:r>
              <a:rPr lang="en-US" dirty="0" err="1" smtClean="0"/>
              <a:t>dicari</a:t>
            </a:r>
            <a:r>
              <a:rPr lang="en-US" dirty="0" smtClean="0"/>
              <a:t> </a:t>
            </a:r>
            <a:r>
              <a:rPr lang="en-US" dirty="0" err="1" smtClean="0"/>
              <a:t>dengan</a:t>
            </a:r>
            <a:r>
              <a:rPr lang="en-US" dirty="0" smtClean="0"/>
              <a:t> </a:t>
            </a:r>
            <a:r>
              <a:rPr lang="en-US" dirty="0" err="1" smtClean="0"/>
              <a:t>kata</a:t>
            </a:r>
            <a:r>
              <a:rPr lang="en-US" dirty="0" smtClean="0"/>
              <a:t>/</a:t>
            </a:r>
            <a:r>
              <a:rPr lang="en-US" dirty="0" err="1" smtClean="0"/>
              <a:t>kalimat</a:t>
            </a:r>
            <a:r>
              <a:rPr lang="en-US" dirty="0" smtClean="0"/>
              <a:t> yang </a:t>
            </a:r>
            <a:r>
              <a:rPr lang="en-US" dirty="0" err="1" smtClean="0"/>
              <a:t>ditentukan</a:t>
            </a:r>
            <a:r>
              <a:rPr lang="en-US" dirty="0" smtClean="0"/>
              <a:t>.</a:t>
            </a:r>
            <a:endParaRPr lang="id-ID" dirty="0" smtClean="0"/>
          </a:p>
          <a:p>
            <a:pPr>
              <a:buNone/>
            </a:pPr>
            <a:r>
              <a:rPr lang="id-ID" dirty="0" smtClean="0"/>
              <a:t>    </a:t>
            </a:r>
            <a:r>
              <a:rPr lang="en-US" dirty="0" err="1" smtClean="0"/>
              <a:t>Untuk</a:t>
            </a:r>
            <a:r>
              <a:rPr lang="en-US" dirty="0" smtClean="0"/>
              <a:t> </a:t>
            </a:r>
            <a:r>
              <a:rPr lang="en-US" dirty="0" err="1" smtClean="0"/>
              <a:t>menggunakan</a:t>
            </a:r>
            <a:r>
              <a:rPr lang="en-US" dirty="0" smtClean="0"/>
              <a:t> </a:t>
            </a:r>
            <a:r>
              <a:rPr lang="en-US" dirty="0" err="1" smtClean="0"/>
              <a:t>fasilitas</a:t>
            </a:r>
            <a:r>
              <a:rPr lang="en-US" dirty="0" smtClean="0"/>
              <a:t>, </a:t>
            </a:r>
            <a:r>
              <a:rPr lang="en-US" dirty="0" err="1" smtClean="0"/>
              <a:t>ikutilah</a:t>
            </a:r>
            <a:r>
              <a:rPr lang="en-US" dirty="0" smtClean="0"/>
              <a:t> </a:t>
            </a:r>
            <a:r>
              <a:rPr lang="en-US" dirty="0" err="1" smtClean="0"/>
              <a:t>langkah-langkah</a:t>
            </a:r>
            <a:r>
              <a:rPr lang="en-US" dirty="0" smtClean="0"/>
              <a:t> </a:t>
            </a:r>
            <a:r>
              <a:rPr lang="en-US" dirty="0" err="1" smtClean="0"/>
              <a:t>berikut</a:t>
            </a:r>
            <a:r>
              <a:rPr lang="en-US" dirty="0" smtClean="0"/>
              <a:t> ;</a:t>
            </a:r>
            <a:endParaRPr lang="id-ID" dirty="0" smtClean="0"/>
          </a:p>
          <a:p>
            <a:pPr>
              <a:buNone/>
            </a:pPr>
            <a:r>
              <a:rPr lang="id-ID" dirty="0" smtClean="0"/>
              <a:t>    </a:t>
            </a:r>
            <a:r>
              <a:rPr lang="en-US" dirty="0" smtClean="0"/>
              <a:t>1. </a:t>
            </a:r>
            <a:r>
              <a:rPr lang="en-US" dirty="0" err="1" smtClean="0"/>
              <a:t>Klik</a:t>
            </a:r>
            <a:r>
              <a:rPr lang="en-US" dirty="0" smtClean="0"/>
              <a:t> menu Edit, </a:t>
            </a:r>
            <a:r>
              <a:rPr lang="en-US" dirty="0" err="1" smtClean="0"/>
              <a:t>lalu</a:t>
            </a:r>
            <a:r>
              <a:rPr lang="en-US" dirty="0" smtClean="0"/>
              <a:t> </a:t>
            </a:r>
            <a:r>
              <a:rPr lang="en-US" dirty="0" err="1" smtClean="0"/>
              <a:t>Klik</a:t>
            </a:r>
            <a:r>
              <a:rPr lang="en-US" dirty="0" smtClean="0"/>
              <a:t> Replace</a:t>
            </a:r>
            <a:endParaRPr lang="id-ID" dirty="0" smtClean="0"/>
          </a:p>
          <a:p>
            <a:pPr>
              <a:buNone/>
            </a:pPr>
            <a:r>
              <a:rPr lang="id-ID" dirty="0" smtClean="0"/>
              <a:t>    </a:t>
            </a:r>
            <a:r>
              <a:rPr lang="en-US" dirty="0" smtClean="0"/>
              <a:t>2. </a:t>
            </a:r>
            <a:r>
              <a:rPr lang="en-US" dirty="0" err="1" smtClean="0"/>
              <a:t>Maka</a:t>
            </a:r>
            <a:r>
              <a:rPr lang="en-US" dirty="0" smtClean="0"/>
              <a:t> </a:t>
            </a:r>
            <a:r>
              <a:rPr lang="en-US" dirty="0" err="1" smtClean="0"/>
              <a:t>akan</a:t>
            </a:r>
            <a:r>
              <a:rPr lang="en-US" dirty="0" smtClean="0"/>
              <a:t> </a:t>
            </a:r>
            <a:r>
              <a:rPr lang="en-US" dirty="0" err="1" smtClean="0"/>
              <a:t>tampil</a:t>
            </a:r>
            <a:r>
              <a:rPr lang="en-US" dirty="0" smtClean="0"/>
              <a:t> </a:t>
            </a:r>
            <a:r>
              <a:rPr lang="en-US" dirty="0" err="1" smtClean="0"/>
              <a:t>jendela</a:t>
            </a:r>
            <a:r>
              <a:rPr lang="en-US" dirty="0" smtClean="0"/>
              <a:t> replace, </a:t>
            </a:r>
            <a:r>
              <a:rPr lang="en-US" dirty="0" err="1" smtClean="0"/>
              <a:t>Gambar</a:t>
            </a:r>
            <a:r>
              <a:rPr lang="en-US" dirty="0" smtClean="0"/>
              <a:t> 2.12.</a:t>
            </a:r>
            <a:endParaRPr lang="id-ID" dirty="0"/>
          </a:p>
        </p:txBody>
      </p:sp>
      <p:pic>
        <p:nvPicPr>
          <p:cNvPr id="5" name="Content Placeholder 4"/>
          <p:cNvPicPr>
            <a:picLocks noGrp="1"/>
          </p:cNvPicPr>
          <p:nvPr>
            <p:ph sz="quarter" idx="2"/>
          </p:nvPr>
        </p:nvPicPr>
        <p:blipFill>
          <a:blip r:embed="rId3"/>
          <a:srcRect/>
          <a:stretch>
            <a:fillRect/>
          </a:stretch>
        </p:blipFill>
        <p:spPr bwMode="auto">
          <a:xfrm>
            <a:off x="4845050" y="1643050"/>
            <a:ext cx="3886200" cy="5000660"/>
          </a:xfrm>
          <a:prstGeom prst="rect">
            <a:avLst/>
          </a:prstGeom>
          <a:noFill/>
          <a:ln w="9525">
            <a:noFill/>
            <a:miter lim="800000"/>
            <a:headEnd/>
            <a:tailEnd/>
          </a:ln>
        </p:spPr>
      </p:pic>
    </p:spTree>
  </p:cSld>
  <p:clrMapOvr>
    <a:masterClrMapping/>
  </p:clrMapOvr>
  <p:transition spd="slow">
    <p:wheel spokes="8"/>
    <p:sndAc>
      <p:stSnd>
        <p:snd r:embed="rId2" name="chimes.wav" builtIn="1"/>
      </p:stSnd>
    </p:sndAc>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t>Menyimpan</a:t>
            </a:r>
            <a:r>
              <a:rPr lang="en-US" b="1" dirty="0" smtClean="0"/>
              <a:t> </a:t>
            </a:r>
            <a:r>
              <a:rPr lang="en-US" b="1" dirty="0" err="1" smtClean="0"/>
              <a:t>Dokumen</a:t>
            </a:r>
            <a:endParaRPr lang="id-ID" dirty="0"/>
          </a:p>
        </p:txBody>
      </p:sp>
      <p:sp>
        <p:nvSpPr>
          <p:cNvPr id="3" name="Content Placeholder 2"/>
          <p:cNvSpPr>
            <a:spLocks noGrp="1"/>
          </p:cNvSpPr>
          <p:nvPr>
            <p:ph sz="quarter" idx="1"/>
          </p:nvPr>
        </p:nvSpPr>
        <p:spPr/>
        <p:txBody>
          <a:bodyPr>
            <a:normAutofit fontScale="70000" lnSpcReduction="20000"/>
          </a:bodyPr>
          <a:lstStyle/>
          <a:p>
            <a:r>
              <a:rPr lang="en-US" sz="3400" dirty="0" err="1" smtClean="0"/>
              <a:t>Lembar</a:t>
            </a:r>
            <a:r>
              <a:rPr lang="en-US" sz="3400" dirty="0" smtClean="0"/>
              <a:t> </a:t>
            </a:r>
            <a:r>
              <a:rPr lang="en-US" sz="3400" dirty="0" err="1" smtClean="0"/>
              <a:t>kerja</a:t>
            </a:r>
            <a:r>
              <a:rPr lang="en-US" sz="3400" dirty="0" smtClean="0"/>
              <a:t> (document) yang </a:t>
            </a:r>
            <a:r>
              <a:rPr lang="en-US" sz="3400" dirty="0" err="1" smtClean="0"/>
              <a:t>kita</a:t>
            </a:r>
            <a:r>
              <a:rPr lang="en-US" sz="3400" dirty="0" smtClean="0"/>
              <a:t> </a:t>
            </a:r>
            <a:r>
              <a:rPr lang="en-US" sz="3400" dirty="0" err="1" smtClean="0"/>
              <a:t>buat</a:t>
            </a:r>
            <a:r>
              <a:rPr lang="en-US" sz="3400" dirty="0" smtClean="0"/>
              <a:t> </a:t>
            </a:r>
            <a:r>
              <a:rPr lang="en-US" sz="3400" dirty="0" err="1" smtClean="0"/>
              <a:t>dapat</a:t>
            </a:r>
            <a:r>
              <a:rPr lang="en-US" sz="3400" dirty="0" smtClean="0"/>
              <a:t> </a:t>
            </a:r>
            <a:r>
              <a:rPr lang="en-US" sz="3400" dirty="0" err="1" smtClean="0"/>
              <a:t>disimpan</a:t>
            </a:r>
            <a:r>
              <a:rPr lang="en-US" sz="3400" dirty="0" smtClean="0"/>
              <a:t> </a:t>
            </a:r>
            <a:r>
              <a:rPr lang="en-US" sz="3400" dirty="0" err="1" smtClean="0"/>
              <a:t>pada</a:t>
            </a:r>
            <a:r>
              <a:rPr lang="en-US" sz="3400" dirty="0" smtClean="0"/>
              <a:t> </a:t>
            </a:r>
            <a:r>
              <a:rPr lang="en-US" sz="3400" dirty="0" err="1" smtClean="0"/>
              <a:t>harddisk</a:t>
            </a:r>
            <a:r>
              <a:rPr lang="en-US" sz="3400" dirty="0" smtClean="0"/>
              <a:t> </a:t>
            </a:r>
            <a:r>
              <a:rPr lang="en-US" sz="3400" dirty="0" err="1" smtClean="0"/>
              <a:t>atau</a:t>
            </a:r>
            <a:endParaRPr lang="id-ID" sz="3400" dirty="0" smtClean="0"/>
          </a:p>
          <a:p>
            <a:pPr>
              <a:buNone/>
            </a:pPr>
            <a:r>
              <a:rPr lang="id-ID" sz="3400" dirty="0" smtClean="0"/>
              <a:t>    </a:t>
            </a:r>
            <a:r>
              <a:rPr lang="en-US" sz="3400" dirty="0" err="1" smtClean="0"/>
              <a:t>disket</a:t>
            </a:r>
            <a:r>
              <a:rPr lang="en-US" sz="3400" dirty="0" smtClean="0"/>
              <a:t> </a:t>
            </a:r>
            <a:r>
              <a:rPr lang="en-US" sz="3400" dirty="0" err="1" smtClean="0"/>
              <a:t>dengan</a:t>
            </a:r>
            <a:r>
              <a:rPr lang="en-US" sz="3400" dirty="0" smtClean="0"/>
              <a:t> </a:t>
            </a:r>
            <a:r>
              <a:rPr lang="en-US" sz="3400" dirty="0" err="1" smtClean="0"/>
              <a:t>cara</a:t>
            </a:r>
            <a:r>
              <a:rPr lang="en-US" sz="3400" dirty="0" smtClean="0"/>
              <a:t> </a:t>
            </a:r>
            <a:r>
              <a:rPr lang="en-US" sz="3400" dirty="0" err="1" smtClean="0"/>
              <a:t>sebagai</a:t>
            </a:r>
            <a:r>
              <a:rPr lang="en-US" sz="3400" dirty="0" smtClean="0"/>
              <a:t> </a:t>
            </a:r>
            <a:r>
              <a:rPr lang="en-US" sz="3400" dirty="0" err="1" smtClean="0"/>
              <a:t>berikut</a:t>
            </a:r>
            <a:r>
              <a:rPr lang="en-US" sz="3400" dirty="0" smtClean="0"/>
              <a:t> ;</a:t>
            </a:r>
            <a:endParaRPr lang="id-ID" sz="3400" dirty="0" smtClean="0"/>
          </a:p>
          <a:p>
            <a:pPr>
              <a:buNone/>
            </a:pPr>
            <a:r>
              <a:rPr lang="id-ID" sz="3400" dirty="0" smtClean="0"/>
              <a:t>    </a:t>
            </a:r>
            <a:r>
              <a:rPr lang="en-US" sz="3400" dirty="0" smtClean="0"/>
              <a:t>1. </a:t>
            </a:r>
            <a:r>
              <a:rPr lang="en-US" sz="3400" dirty="0" err="1" smtClean="0"/>
              <a:t>Pilih</a:t>
            </a:r>
            <a:r>
              <a:rPr lang="en-US" sz="3400" dirty="0" smtClean="0"/>
              <a:t> </a:t>
            </a:r>
            <a:r>
              <a:rPr lang="en-US" sz="3400" dirty="0" err="1" smtClean="0"/>
              <a:t>dan</a:t>
            </a:r>
            <a:r>
              <a:rPr lang="en-US" sz="3400" dirty="0" smtClean="0"/>
              <a:t> </a:t>
            </a:r>
            <a:r>
              <a:rPr lang="en-US" sz="3400" dirty="0" err="1" smtClean="0"/>
              <a:t>klik</a:t>
            </a:r>
            <a:r>
              <a:rPr lang="en-US" sz="3400" dirty="0" smtClean="0"/>
              <a:t> menu File, Save </a:t>
            </a:r>
            <a:r>
              <a:rPr lang="en-US" sz="3400" dirty="0" err="1" smtClean="0"/>
              <a:t>atau</a:t>
            </a:r>
            <a:r>
              <a:rPr lang="en-US" sz="3400" dirty="0" smtClean="0"/>
              <a:t> </a:t>
            </a:r>
            <a:r>
              <a:rPr lang="en-US" sz="3400" dirty="0" err="1" smtClean="0"/>
              <a:t>tekan</a:t>
            </a:r>
            <a:r>
              <a:rPr lang="en-US" sz="3400" dirty="0" smtClean="0"/>
              <a:t> </a:t>
            </a:r>
            <a:r>
              <a:rPr lang="en-US" sz="3400" dirty="0" err="1" smtClean="0"/>
              <a:t>Ctrl+S</a:t>
            </a:r>
            <a:r>
              <a:rPr lang="en-US" sz="3400" dirty="0" smtClean="0"/>
              <a:t>. </a:t>
            </a:r>
            <a:r>
              <a:rPr lang="en-US" sz="3400" dirty="0" err="1" smtClean="0"/>
              <a:t>Jika</a:t>
            </a:r>
            <a:r>
              <a:rPr lang="en-US" sz="3400" dirty="0" smtClean="0"/>
              <a:t> </a:t>
            </a:r>
            <a:r>
              <a:rPr lang="en-US" sz="3400" dirty="0" err="1" smtClean="0"/>
              <a:t>Anda</a:t>
            </a:r>
            <a:r>
              <a:rPr lang="en-US" sz="3400" dirty="0" smtClean="0"/>
              <a:t> </a:t>
            </a:r>
            <a:r>
              <a:rPr lang="en-US" sz="3400" dirty="0" err="1" smtClean="0"/>
              <a:t>menyimpan</a:t>
            </a:r>
            <a:endParaRPr lang="id-ID" sz="3400" dirty="0" smtClean="0"/>
          </a:p>
          <a:p>
            <a:pPr>
              <a:buNone/>
            </a:pPr>
            <a:r>
              <a:rPr lang="id-ID" sz="3400" dirty="0" smtClean="0"/>
              <a:t>    </a:t>
            </a:r>
            <a:r>
              <a:rPr lang="en-US" sz="3400" dirty="0" smtClean="0"/>
              <a:t>document </a:t>
            </a:r>
            <a:r>
              <a:rPr lang="en-US" sz="3400" dirty="0" err="1" smtClean="0"/>
              <a:t>tersebut</a:t>
            </a:r>
            <a:r>
              <a:rPr lang="en-US" sz="3400" dirty="0" smtClean="0"/>
              <a:t> </a:t>
            </a:r>
            <a:r>
              <a:rPr lang="en-US" sz="3400" dirty="0" err="1" smtClean="0"/>
              <a:t>untuk</a:t>
            </a:r>
            <a:r>
              <a:rPr lang="en-US" sz="3400" dirty="0" smtClean="0"/>
              <a:t> </a:t>
            </a:r>
            <a:r>
              <a:rPr lang="en-US" sz="3400" dirty="0" err="1" smtClean="0"/>
              <a:t>pertama</a:t>
            </a:r>
            <a:r>
              <a:rPr lang="en-US" sz="3400" dirty="0" smtClean="0"/>
              <a:t> kali, </a:t>
            </a:r>
            <a:r>
              <a:rPr lang="en-US" sz="3400" dirty="0" err="1" smtClean="0"/>
              <a:t>kotak</a:t>
            </a:r>
            <a:r>
              <a:rPr lang="en-US" sz="3400" dirty="0" smtClean="0"/>
              <a:t> dialog Save As </a:t>
            </a:r>
            <a:r>
              <a:rPr lang="en-US" sz="3400" dirty="0" err="1" smtClean="0"/>
              <a:t>akan</a:t>
            </a:r>
            <a:r>
              <a:rPr lang="en-US" sz="3400" dirty="0" smtClean="0"/>
              <a:t> </a:t>
            </a:r>
            <a:r>
              <a:rPr lang="en-US" sz="3400" dirty="0" err="1" smtClean="0"/>
              <a:t>ditampilkan</a:t>
            </a:r>
            <a:r>
              <a:rPr lang="id-ID" sz="3400" dirty="0" smtClean="0"/>
              <a:t> </a:t>
            </a:r>
            <a:r>
              <a:rPr lang="en-US" sz="3400" dirty="0" err="1" smtClean="0"/>
              <a:t>seperti</a:t>
            </a:r>
            <a:r>
              <a:rPr lang="en-US" sz="3400" dirty="0" smtClean="0"/>
              <a:t> </a:t>
            </a:r>
            <a:r>
              <a:rPr lang="en-US" sz="3400" dirty="0" err="1" smtClean="0"/>
              <a:t>Gambar</a:t>
            </a:r>
            <a:r>
              <a:rPr lang="en-US" sz="3400" dirty="0" smtClean="0"/>
              <a:t> 2.13.</a:t>
            </a:r>
            <a:endParaRPr lang="id-ID" sz="3400" dirty="0" smtClean="0"/>
          </a:p>
          <a:p>
            <a:endParaRPr lang="id-ID" dirty="0"/>
          </a:p>
        </p:txBody>
      </p:sp>
      <p:pic>
        <p:nvPicPr>
          <p:cNvPr id="5" name="Content Placeholder 4"/>
          <p:cNvPicPr>
            <a:picLocks noGrp="1"/>
          </p:cNvPicPr>
          <p:nvPr>
            <p:ph sz="quarter" idx="2"/>
          </p:nvPr>
        </p:nvPicPr>
        <p:blipFill>
          <a:blip r:embed="rId3"/>
          <a:srcRect/>
          <a:stretch>
            <a:fillRect/>
          </a:stretch>
        </p:blipFill>
        <p:spPr bwMode="auto">
          <a:xfrm>
            <a:off x="4929190" y="1785926"/>
            <a:ext cx="3802060" cy="4286280"/>
          </a:xfrm>
          <a:prstGeom prst="rect">
            <a:avLst/>
          </a:prstGeom>
          <a:noFill/>
          <a:ln w="9525">
            <a:noFill/>
            <a:miter lim="800000"/>
            <a:headEnd/>
            <a:tailEnd/>
          </a:ln>
        </p:spPr>
      </p:pic>
    </p:spTree>
  </p:cSld>
  <p:clrMapOvr>
    <a:masterClrMapping/>
  </p:clrMapOvr>
  <p:transition spd="slow">
    <p:wheel spokes="8"/>
    <p:sndAc>
      <p:stSnd>
        <p:snd r:embed="rId2" name="chimes.wav" builtIn="1"/>
      </p:stSnd>
    </p:sndAc>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00174"/>
            <a:ext cx="8153400" cy="5000660"/>
          </a:xfrm>
        </p:spPr>
        <p:txBody>
          <a:bodyPr>
            <a:noAutofit/>
          </a:bodyPr>
          <a:lstStyle/>
          <a:p>
            <a:r>
              <a:rPr lang="en-US" sz="2000" dirty="0" smtClean="0"/>
              <a:t>2. </a:t>
            </a:r>
            <a:r>
              <a:rPr lang="en-US" sz="2000" dirty="0" err="1" smtClean="0"/>
              <a:t>Pada</a:t>
            </a:r>
            <a:r>
              <a:rPr lang="en-US" sz="2000" dirty="0" smtClean="0"/>
              <a:t> </a:t>
            </a:r>
            <a:r>
              <a:rPr lang="en-US" sz="2000" dirty="0" err="1" smtClean="0"/>
              <a:t>tombol</a:t>
            </a:r>
            <a:r>
              <a:rPr lang="en-US" sz="2000" dirty="0" smtClean="0"/>
              <a:t> </a:t>
            </a:r>
            <a:r>
              <a:rPr lang="en-US" sz="2000" dirty="0" err="1" smtClean="0"/>
              <a:t>daftar</a:t>
            </a:r>
            <a:r>
              <a:rPr lang="en-US" sz="2000" dirty="0" smtClean="0"/>
              <a:t> </a:t>
            </a:r>
            <a:r>
              <a:rPr lang="en-US" sz="2000" dirty="0" err="1" smtClean="0"/>
              <a:t>pilihan</a:t>
            </a:r>
            <a:r>
              <a:rPr lang="en-US" sz="2000" dirty="0" smtClean="0"/>
              <a:t> Save in, </a:t>
            </a:r>
            <a:r>
              <a:rPr lang="en-US" sz="2000" dirty="0" err="1" smtClean="0"/>
              <a:t>pilih</a:t>
            </a:r>
            <a:r>
              <a:rPr lang="en-US" sz="2000" dirty="0" smtClean="0"/>
              <a:t> </a:t>
            </a:r>
            <a:r>
              <a:rPr lang="en-US" sz="2000" dirty="0" err="1" smtClean="0"/>
              <a:t>dan</a:t>
            </a:r>
            <a:r>
              <a:rPr lang="en-US" sz="2000" dirty="0" smtClean="0"/>
              <a:t> </a:t>
            </a:r>
            <a:r>
              <a:rPr lang="en-US" sz="2000" dirty="0" err="1" smtClean="0"/>
              <a:t>klik</a:t>
            </a:r>
            <a:r>
              <a:rPr lang="en-US" sz="2000" dirty="0" smtClean="0"/>
              <a:t> drive </a:t>
            </a:r>
            <a:r>
              <a:rPr lang="en-US" sz="2000" dirty="0" err="1" smtClean="0"/>
              <a:t>atau</a:t>
            </a:r>
            <a:r>
              <a:rPr lang="en-US" sz="2000" dirty="0" smtClean="0"/>
              <a:t> folder yang</a:t>
            </a:r>
            <a:r>
              <a:rPr lang="id-ID" sz="2000" dirty="0" smtClean="0"/>
              <a:t/>
            </a:r>
            <a:br>
              <a:rPr lang="id-ID" sz="2000" dirty="0" smtClean="0"/>
            </a:br>
            <a:r>
              <a:rPr lang="en-US" sz="2000" dirty="0" err="1" smtClean="0"/>
              <a:t>diinginkan</a:t>
            </a:r>
            <a:r>
              <a:rPr lang="en-US" sz="2000" dirty="0" smtClean="0"/>
              <a:t>.</a:t>
            </a:r>
            <a:r>
              <a:rPr lang="id-ID" sz="2000" dirty="0" smtClean="0"/>
              <a:t/>
            </a:r>
            <a:br>
              <a:rPr lang="id-ID" sz="2000" dirty="0" smtClean="0"/>
            </a:br>
            <a:r>
              <a:rPr lang="en-US" sz="2000" dirty="0" smtClean="0"/>
              <a:t>3. </a:t>
            </a:r>
            <a:r>
              <a:rPr lang="en-US" sz="2000" dirty="0" err="1" smtClean="0"/>
              <a:t>Pada</a:t>
            </a:r>
            <a:r>
              <a:rPr lang="en-US" sz="2000" dirty="0" smtClean="0"/>
              <a:t> </a:t>
            </a:r>
            <a:r>
              <a:rPr lang="en-US" sz="2000" dirty="0" err="1" smtClean="0"/>
              <a:t>kotak</a:t>
            </a:r>
            <a:r>
              <a:rPr lang="en-US" sz="2000" dirty="0" smtClean="0"/>
              <a:t> </a:t>
            </a:r>
            <a:r>
              <a:rPr lang="en-US" sz="2000" dirty="0" err="1" smtClean="0"/>
              <a:t>isian</a:t>
            </a:r>
            <a:r>
              <a:rPr lang="en-US" sz="2000" dirty="0" smtClean="0"/>
              <a:t> File name, </a:t>
            </a:r>
            <a:r>
              <a:rPr lang="en-US" sz="2000" dirty="0" err="1" smtClean="0"/>
              <a:t>ketikkan</a:t>
            </a:r>
            <a:r>
              <a:rPr lang="en-US" sz="2000" dirty="0" smtClean="0"/>
              <a:t> </a:t>
            </a:r>
            <a:r>
              <a:rPr lang="en-US" sz="2000" dirty="0" err="1" smtClean="0"/>
              <a:t>nama</a:t>
            </a:r>
            <a:r>
              <a:rPr lang="en-US" sz="2000" dirty="0" smtClean="0"/>
              <a:t> file yang </a:t>
            </a:r>
            <a:r>
              <a:rPr lang="en-US" sz="2000" dirty="0" err="1" smtClean="0"/>
              <a:t>Anda</a:t>
            </a:r>
            <a:r>
              <a:rPr lang="en-US" sz="2000" dirty="0" smtClean="0"/>
              <a:t> </a:t>
            </a:r>
            <a:r>
              <a:rPr lang="en-US" sz="2000" dirty="0" err="1" smtClean="0"/>
              <a:t>inginkan</a:t>
            </a:r>
            <a:r>
              <a:rPr lang="en-US" sz="2000" dirty="0" smtClean="0"/>
              <a:t>.</a:t>
            </a:r>
            <a:r>
              <a:rPr lang="id-ID" sz="2000" dirty="0" smtClean="0"/>
              <a:t/>
            </a:r>
            <a:br>
              <a:rPr lang="id-ID" sz="2000" dirty="0" smtClean="0"/>
            </a:br>
            <a:r>
              <a:rPr lang="en-US" sz="2000" dirty="0" smtClean="0"/>
              <a:t>4. </a:t>
            </a:r>
            <a:r>
              <a:rPr lang="en-US" sz="2000" dirty="0" err="1" smtClean="0"/>
              <a:t>Klik</a:t>
            </a:r>
            <a:r>
              <a:rPr lang="en-US" sz="2000" dirty="0" smtClean="0"/>
              <a:t> </a:t>
            </a:r>
            <a:r>
              <a:rPr lang="en-US" sz="2000" dirty="0" err="1" smtClean="0"/>
              <a:t>tombol</a:t>
            </a:r>
            <a:r>
              <a:rPr lang="en-US" sz="2000" dirty="0" smtClean="0"/>
              <a:t> </a:t>
            </a:r>
            <a:r>
              <a:rPr lang="en-US" sz="2000" dirty="0" err="1" smtClean="0"/>
              <a:t>perintah</a:t>
            </a:r>
            <a:r>
              <a:rPr lang="en-US" sz="2000" dirty="0" smtClean="0"/>
              <a:t> Save </a:t>
            </a:r>
            <a:r>
              <a:rPr lang="en-US" sz="2000" dirty="0" err="1" smtClean="0"/>
              <a:t>untuk</a:t>
            </a:r>
            <a:r>
              <a:rPr lang="en-US" sz="2000" dirty="0" smtClean="0"/>
              <a:t> </a:t>
            </a:r>
            <a:r>
              <a:rPr lang="en-US" sz="2000" dirty="0" err="1" smtClean="0"/>
              <a:t>memproses</a:t>
            </a:r>
            <a:r>
              <a:rPr lang="en-US" sz="2000" dirty="0" smtClean="0"/>
              <a:t> </a:t>
            </a:r>
            <a:r>
              <a:rPr lang="en-US" sz="2000" dirty="0" err="1" smtClean="0"/>
              <a:t>penyimpanannya</a:t>
            </a:r>
            <a:r>
              <a:rPr lang="en-US" sz="2000" dirty="0" smtClean="0"/>
              <a:t>.</a:t>
            </a:r>
            <a:r>
              <a:rPr lang="id-ID" sz="2000" dirty="0" smtClean="0"/>
              <a:t/>
            </a:r>
            <a:br>
              <a:rPr lang="id-ID" sz="2000" dirty="0" smtClean="0"/>
            </a:br>
            <a:r>
              <a:rPr lang="en-US" sz="2000" dirty="0" err="1" smtClean="0"/>
              <a:t>Catatan</a:t>
            </a:r>
            <a:r>
              <a:rPr lang="en-US" sz="2000" dirty="0" smtClean="0"/>
              <a:t> ;</a:t>
            </a:r>
            <a:r>
              <a:rPr lang="id-ID" sz="2000" dirty="0" smtClean="0"/>
              <a:t/>
            </a:r>
            <a:br>
              <a:rPr lang="id-ID" sz="2000" dirty="0" smtClean="0"/>
            </a:br>
            <a:r>
              <a:rPr lang="en-US" sz="2000" dirty="0" smtClean="0"/>
              <a:t>1. </a:t>
            </a:r>
            <a:r>
              <a:rPr lang="en-US" sz="2000" dirty="0" err="1" smtClean="0"/>
              <a:t>Dibawah</a:t>
            </a:r>
            <a:r>
              <a:rPr lang="en-US" sz="2000" dirty="0" smtClean="0"/>
              <a:t> </a:t>
            </a:r>
            <a:r>
              <a:rPr lang="en-US" sz="2000" dirty="0" err="1" smtClean="0"/>
              <a:t>pilihan</a:t>
            </a:r>
            <a:r>
              <a:rPr lang="en-US" sz="2000" dirty="0" smtClean="0"/>
              <a:t> Save in </a:t>
            </a:r>
            <a:r>
              <a:rPr lang="en-US" sz="2000" dirty="0" err="1" smtClean="0"/>
              <a:t>terdapat</a:t>
            </a:r>
            <a:r>
              <a:rPr lang="en-US" sz="2000" dirty="0" smtClean="0"/>
              <a:t> icon-icon </a:t>
            </a:r>
            <a:r>
              <a:rPr lang="en-US" sz="2000" dirty="0" err="1" smtClean="0"/>
              <a:t>alamat</a:t>
            </a:r>
            <a:r>
              <a:rPr lang="en-US" sz="2000" dirty="0" smtClean="0"/>
              <a:t> yang </a:t>
            </a:r>
            <a:r>
              <a:rPr lang="en-US" sz="2000" dirty="0" err="1" smtClean="0"/>
              <a:t>sering</a:t>
            </a:r>
            <a:r>
              <a:rPr lang="en-US" sz="2000" dirty="0" smtClean="0"/>
              <a:t> </a:t>
            </a:r>
            <a:r>
              <a:rPr lang="en-US" sz="2000" dirty="0" err="1" smtClean="0"/>
              <a:t>digunakan</a:t>
            </a:r>
            <a:r>
              <a:rPr lang="id-ID" sz="2000" dirty="0" smtClean="0"/>
              <a:t/>
            </a:r>
            <a:br>
              <a:rPr lang="id-ID" sz="2000" dirty="0" smtClean="0"/>
            </a:br>
            <a:r>
              <a:rPr lang="en-US" sz="2000" dirty="0" err="1" smtClean="0"/>
              <a:t>untuk</a:t>
            </a:r>
            <a:r>
              <a:rPr lang="en-US" sz="2000" dirty="0" smtClean="0"/>
              <a:t> </a:t>
            </a:r>
            <a:r>
              <a:rPr lang="en-US" sz="2000" dirty="0" err="1" smtClean="0"/>
              <a:t>menyimpan</a:t>
            </a:r>
            <a:r>
              <a:rPr lang="en-US" sz="2000" dirty="0" smtClean="0"/>
              <a:t> data. </a:t>
            </a:r>
            <a:r>
              <a:rPr lang="en-US" sz="2000" dirty="0" err="1" smtClean="0"/>
              <a:t>Anda</a:t>
            </a:r>
            <a:r>
              <a:rPr lang="en-US" sz="2000" dirty="0" smtClean="0"/>
              <a:t> </a:t>
            </a:r>
            <a:r>
              <a:rPr lang="en-US" sz="2000" dirty="0" err="1" smtClean="0"/>
              <a:t>dapat</a:t>
            </a:r>
            <a:r>
              <a:rPr lang="en-US" sz="2000" dirty="0" smtClean="0"/>
              <a:t> </a:t>
            </a:r>
            <a:r>
              <a:rPr lang="en-US" sz="2000" dirty="0" err="1" smtClean="0"/>
              <a:t>langsung</a:t>
            </a:r>
            <a:r>
              <a:rPr lang="en-US" sz="2000" dirty="0" smtClean="0"/>
              <a:t> </a:t>
            </a:r>
            <a:r>
              <a:rPr lang="en-US" sz="2000" dirty="0" err="1" smtClean="0"/>
              <a:t>meng-klik</a:t>
            </a:r>
            <a:r>
              <a:rPr lang="en-US" sz="2000" dirty="0" smtClean="0"/>
              <a:t> icon </a:t>
            </a:r>
            <a:r>
              <a:rPr lang="en-US" sz="2000" dirty="0" err="1" smtClean="0"/>
              <a:t>tersebut</a:t>
            </a:r>
            <a:r>
              <a:rPr lang="en-US" sz="2000" dirty="0" smtClean="0"/>
              <a:t> </a:t>
            </a:r>
            <a:r>
              <a:rPr lang="en-US" sz="2000" dirty="0" err="1" smtClean="0"/>
              <a:t>jika</a:t>
            </a:r>
            <a:r>
              <a:rPr lang="id-ID" sz="2000" dirty="0" smtClean="0"/>
              <a:t/>
            </a:r>
            <a:br>
              <a:rPr lang="id-ID" sz="2000" dirty="0" smtClean="0"/>
            </a:br>
            <a:r>
              <a:rPr lang="en-US" sz="2000" dirty="0" err="1" smtClean="0"/>
              <a:t>Anda</a:t>
            </a:r>
            <a:r>
              <a:rPr lang="en-US" sz="2000" dirty="0" smtClean="0"/>
              <a:t> </a:t>
            </a:r>
            <a:r>
              <a:rPr lang="en-US" sz="2000" dirty="0" err="1" smtClean="0"/>
              <a:t>ingin</a:t>
            </a:r>
            <a:r>
              <a:rPr lang="en-US" sz="2000" dirty="0" smtClean="0"/>
              <a:t> </a:t>
            </a:r>
            <a:r>
              <a:rPr lang="en-US" sz="2000" dirty="0" err="1" smtClean="0"/>
              <a:t>menyimpan</a:t>
            </a:r>
            <a:r>
              <a:rPr lang="en-US" sz="2000" dirty="0" smtClean="0"/>
              <a:t> data </a:t>
            </a:r>
            <a:r>
              <a:rPr lang="en-US" sz="2000" dirty="0" err="1" smtClean="0"/>
              <a:t>pada</a:t>
            </a:r>
            <a:r>
              <a:rPr lang="en-US" sz="2000" dirty="0" smtClean="0"/>
              <a:t> icon </a:t>
            </a:r>
            <a:r>
              <a:rPr lang="en-US" sz="2000" dirty="0" err="1" smtClean="0"/>
              <a:t>tersebut</a:t>
            </a:r>
            <a:r>
              <a:rPr lang="en-US" sz="2000" dirty="0" smtClean="0"/>
              <a:t>.</a:t>
            </a:r>
            <a:r>
              <a:rPr lang="id-ID" sz="2000" dirty="0" smtClean="0"/>
              <a:t/>
            </a:r>
            <a:br>
              <a:rPr lang="id-ID" sz="2000" dirty="0" smtClean="0"/>
            </a:br>
            <a:r>
              <a:rPr lang="en-US" sz="2000" dirty="0" smtClean="0"/>
              <a:t>2. </a:t>
            </a:r>
            <a:r>
              <a:rPr lang="en-US" sz="2000" dirty="0" err="1" smtClean="0"/>
              <a:t>Jika</a:t>
            </a:r>
            <a:r>
              <a:rPr lang="en-US" sz="2000" dirty="0" smtClean="0"/>
              <a:t> </a:t>
            </a:r>
            <a:r>
              <a:rPr lang="en-US" sz="2000" dirty="0" err="1" smtClean="0"/>
              <a:t>diperlukan</a:t>
            </a:r>
            <a:r>
              <a:rPr lang="en-US" sz="2000" dirty="0" smtClean="0"/>
              <a:t> </a:t>
            </a:r>
            <a:r>
              <a:rPr lang="en-US" sz="2000" dirty="0" err="1" smtClean="0"/>
              <a:t>Anda</a:t>
            </a:r>
            <a:r>
              <a:rPr lang="en-US" sz="2000" dirty="0" smtClean="0"/>
              <a:t> </a:t>
            </a:r>
            <a:r>
              <a:rPr lang="en-US" sz="2000" dirty="0" err="1" smtClean="0"/>
              <a:t>juga</a:t>
            </a:r>
            <a:r>
              <a:rPr lang="en-US" sz="2000" dirty="0" smtClean="0"/>
              <a:t> </a:t>
            </a:r>
            <a:r>
              <a:rPr lang="en-US" sz="2000" dirty="0" err="1" smtClean="0"/>
              <a:t>dapat</a:t>
            </a:r>
            <a:r>
              <a:rPr lang="en-US" sz="2000" dirty="0" smtClean="0"/>
              <a:t> </a:t>
            </a:r>
            <a:r>
              <a:rPr lang="en-US" sz="2000" dirty="0" err="1" smtClean="0"/>
              <a:t>memilih</a:t>
            </a:r>
            <a:r>
              <a:rPr lang="en-US" sz="2000" dirty="0" smtClean="0"/>
              <a:t> </a:t>
            </a:r>
            <a:r>
              <a:rPr lang="en-US" sz="2000" dirty="0" err="1" smtClean="0"/>
              <a:t>jenis</a:t>
            </a:r>
            <a:r>
              <a:rPr lang="en-US" sz="2000" dirty="0" smtClean="0"/>
              <a:t> </a:t>
            </a:r>
            <a:r>
              <a:rPr lang="en-US" sz="2000" dirty="0" err="1" smtClean="0"/>
              <a:t>dan</a:t>
            </a:r>
            <a:r>
              <a:rPr lang="en-US" sz="2000" dirty="0" smtClean="0"/>
              <a:t> </a:t>
            </a:r>
            <a:r>
              <a:rPr lang="en-US" sz="2000" dirty="0" err="1" smtClean="0"/>
              <a:t>bentuk</a:t>
            </a:r>
            <a:r>
              <a:rPr lang="en-US" sz="2000" dirty="0" smtClean="0"/>
              <a:t> format</a:t>
            </a:r>
            <a:r>
              <a:rPr lang="id-ID" sz="2000" dirty="0" smtClean="0"/>
              <a:t/>
            </a:r>
            <a:br>
              <a:rPr lang="id-ID" sz="2000" dirty="0" smtClean="0"/>
            </a:br>
            <a:r>
              <a:rPr lang="en-US" sz="2000" dirty="0" err="1" smtClean="0"/>
              <a:t>penyimpanan</a:t>
            </a:r>
            <a:r>
              <a:rPr lang="en-US" sz="2000" dirty="0" smtClean="0"/>
              <a:t> file </a:t>
            </a:r>
            <a:r>
              <a:rPr lang="en-US" sz="2000" dirty="0" err="1" smtClean="0"/>
              <a:t>pada</a:t>
            </a:r>
            <a:r>
              <a:rPr lang="en-US" sz="2000" dirty="0" smtClean="0"/>
              <a:t> </a:t>
            </a:r>
            <a:r>
              <a:rPr lang="en-US" sz="2000" dirty="0" err="1" smtClean="0"/>
              <a:t>tombol</a:t>
            </a:r>
            <a:r>
              <a:rPr lang="en-US" sz="2000" dirty="0" smtClean="0"/>
              <a:t> </a:t>
            </a:r>
            <a:r>
              <a:rPr lang="en-US" sz="2000" dirty="0" err="1" smtClean="0"/>
              <a:t>daftar</a:t>
            </a:r>
            <a:r>
              <a:rPr lang="en-US" sz="2000" dirty="0" smtClean="0"/>
              <a:t> </a:t>
            </a:r>
            <a:r>
              <a:rPr lang="en-US" sz="2000" dirty="0" err="1" smtClean="0"/>
              <a:t>pilihan</a:t>
            </a:r>
            <a:r>
              <a:rPr lang="en-US" sz="2000" dirty="0" smtClean="0"/>
              <a:t> Save as type.</a:t>
            </a:r>
            <a:r>
              <a:rPr lang="id-ID" sz="2000" dirty="0" smtClean="0"/>
              <a:t/>
            </a:r>
            <a:br>
              <a:rPr lang="id-ID" sz="2000" dirty="0" smtClean="0"/>
            </a:br>
            <a:r>
              <a:rPr lang="en-US" sz="2000" dirty="0" err="1" smtClean="0"/>
              <a:t>Disamping</a:t>
            </a:r>
            <a:r>
              <a:rPr lang="en-US" sz="2000" dirty="0" smtClean="0"/>
              <a:t> </a:t>
            </a:r>
            <a:r>
              <a:rPr lang="en-US" sz="2000" dirty="0" err="1" smtClean="0"/>
              <a:t>cara</a:t>
            </a:r>
            <a:r>
              <a:rPr lang="en-US" sz="2000" dirty="0" smtClean="0"/>
              <a:t> </a:t>
            </a:r>
            <a:r>
              <a:rPr lang="en-US" sz="2000" dirty="0" err="1" smtClean="0"/>
              <a:t>di</a:t>
            </a:r>
            <a:r>
              <a:rPr lang="en-US" sz="2000" dirty="0" smtClean="0"/>
              <a:t> </a:t>
            </a:r>
            <a:r>
              <a:rPr lang="en-US" sz="2000" dirty="0" err="1" smtClean="0"/>
              <a:t>atas</a:t>
            </a:r>
            <a:r>
              <a:rPr lang="en-US" sz="2000" dirty="0" smtClean="0"/>
              <a:t>, </a:t>
            </a:r>
            <a:r>
              <a:rPr lang="en-US" sz="2000" dirty="0" err="1" smtClean="0"/>
              <a:t>kita</a:t>
            </a:r>
            <a:r>
              <a:rPr lang="en-US" sz="2000" dirty="0" smtClean="0"/>
              <a:t> </a:t>
            </a:r>
            <a:r>
              <a:rPr lang="en-US" sz="2000" dirty="0" err="1" smtClean="0"/>
              <a:t>juga</a:t>
            </a:r>
            <a:r>
              <a:rPr lang="en-US" sz="2000" dirty="0" smtClean="0"/>
              <a:t> </a:t>
            </a:r>
            <a:r>
              <a:rPr lang="en-US" sz="2000" dirty="0" err="1" smtClean="0"/>
              <a:t>dapat</a:t>
            </a:r>
            <a:r>
              <a:rPr lang="en-US" sz="2000" dirty="0" smtClean="0"/>
              <a:t> </a:t>
            </a:r>
            <a:r>
              <a:rPr lang="en-US" sz="2000" dirty="0" err="1" smtClean="0"/>
              <a:t>menyimpan</a:t>
            </a:r>
            <a:r>
              <a:rPr lang="en-US" sz="2000" dirty="0" smtClean="0"/>
              <a:t> </a:t>
            </a:r>
            <a:r>
              <a:rPr lang="en-US" sz="2000" dirty="0" err="1" smtClean="0"/>
              <a:t>dokumen</a:t>
            </a:r>
            <a:r>
              <a:rPr lang="en-US" sz="2000" dirty="0" smtClean="0"/>
              <a:t> </a:t>
            </a:r>
            <a:r>
              <a:rPr lang="en-US" sz="2000" dirty="0" err="1" smtClean="0"/>
              <a:t>dengan</a:t>
            </a:r>
            <a:r>
              <a:rPr lang="id-ID" sz="2000" dirty="0" smtClean="0"/>
              <a:t/>
            </a:r>
            <a:br>
              <a:rPr lang="id-ID" sz="2000" dirty="0" smtClean="0"/>
            </a:br>
            <a:r>
              <a:rPr lang="en-US" sz="2000" dirty="0" err="1" smtClean="0"/>
              <a:t>langsung</a:t>
            </a:r>
            <a:r>
              <a:rPr lang="en-US" sz="2000" dirty="0" smtClean="0"/>
              <a:t> </a:t>
            </a:r>
            <a:r>
              <a:rPr lang="en-US" sz="2000" dirty="0" err="1" smtClean="0"/>
              <a:t>meng-klik</a:t>
            </a:r>
            <a:r>
              <a:rPr lang="en-US" sz="2000" dirty="0" smtClean="0"/>
              <a:t> icon save (</a:t>
            </a:r>
            <a:r>
              <a:rPr lang="en-US" sz="2000" dirty="0" err="1" smtClean="0"/>
              <a:t>gambar</a:t>
            </a:r>
            <a:r>
              <a:rPr lang="en-US" sz="2000" dirty="0" smtClean="0"/>
              <a:t> </a:t>
            </a:r>
            <a:r>
              <a:rPr lang="en-US" sz="2000" dirty="0" err="1" smtClean="0"/>
              <a:t>disket</a:t>
            </a:r>
            <a:r>
              <a:rPr lang="en-US" sz="2000" dirty="0" smtClean="0"/>
              <a:t>) yang </a:t>
            </a:r>
            <a:r>
              <a:rPr lang="en-US" sz="2000" dirty="0" err="1" smtClean="0"/>
              <a:t>terdapat</a:t>
            </a:r>
            <a:r>
              <a:rPr lang="en-US" sz="2000" dirty="0" smtClean="0"/>
              <a:t> </a:t>
            </a:r>
            <a:r>
              <a:rPr lang="en-US" sz="2000" dirty="0" err="1" smtClean="0"/>
              <a:t>pada</a:t>
            </a:r>
            <a:r>
              <a:rPr lang="en-US" sz="2000" dirty="0" smtClean="0"/>
              <a:t> toolbar</a:t>
            </a:r>
            <a:r>
              <a:rPr lang="id-ID" sz="2000" dirty="0" smtClean="0"/>
              <a:t/>
            </a:r>
            <a:br>
              <a:rPr lang="id-ID" sz="2000" dirty="0" smtClean="0"/>
            </a:br>
            <a:r>
              <a:rPr lang="en-US" sz="2000" dirty="0" err="1" smtClean="0"/>
              <a:t>standar</a:t>
            </a:r>
            <a:r>
              <a:rPr lang="en-US" sz="2000" dirty="0" smtClean="0"/>
              <a:t>.</a:t>
            </a:r>
            <a:endParaRPr lang="id-ID" sz="2000" dirty="0"/>
          </a:p>
        </p:txBody>
      </p:sp>
    </p:spTree>
  </p:cSld>
  <p:clrMapOvr>
    <a:masterClrMapping/>
  </p:clrMapOvr>
  <p:transition spd="slow">
    <p:wheel spokes="8"/>
    <p:sndAc>
      <p:stSnd>
        <p:snd r:embed="rId2" name="chimes.wav" builtIn="1"/>
      </p:stSnd>
    </p:sndAc>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t>Membuka</a:t>
            </a:r>
            <a:r>
              <a:rPr lang="en-US" b="1" dirty="0" smtClean="0"/>
              <a:t> </a:t>
            </a:r>
            <a:r>
              <a:rPr lang="en-US" b="1" dirty="0" err="1" smtClean="0"/>
              <a:t>Dokumen</a:t>
            </a:r>
            <a:r>
              <a:rPr lang="en-US" b="1" dirty="0" smtClean="0"/>
              <a:t> Lama</a:t>
            </a:r>
            <a:endParaRPr lang="id-ID" dirty="0"/>
          </a:p>
        </p:txBody>
      </p:sp>
      <p:sp>
        <p:nvSpPr>
          <p:cNvPr id="3" name="Content Placeholder 2"/>
          <p:cNvSpPr>
            <a:spLocks noGrp="1"/>
          </p:cNvSpPr>
          <p:nvPr>
            <p:ph sz="quarter" idx="1"/>
          </p:nvPr>
        </p:nvSpPr>
        <p:spPr/>
        <p:txBody>
          <a:bodyPr>
            <a:normAutofit fontScale="77500" lnSpcReduction="20000"/>
          </a:bodyPr>
          <a:lstStyle/>
          <a:p>
            <a:r>
              <a:rPr lang="en-US" dirty="0" err="1" smtClean="0"/>
              <a:t>Banyak</a:t>
            </a:r>
            <a:r>
              <a:rPr lang="en-US" dirty="0" smtClean="0"/>
              <a:t> </a:t>
            </a:r>
            <a:r>
              <a:rPr lang="en-US" dirty="0" err="1" smtClean="0"/>
              <a:t>cara</a:t>
            </a:r>
            <a:r>
              <a:rPr lang="en-US" dirty="0" smtClean="0"/>
              <a:t> yang </a:t>
            </a:r>
            <a:r>
              <a:rPr lang="en-US" dirty="0" err="1" smtClean="0"/>
              <a:t>dapat</a:t>
            </a:r>
            <a:r>
              <a:rPr lang="en-US" dirty="0" smtClean="0"/>
              <a:t> </a:t>
            </a:r>
            <a:r>
              <a:rPr lang="en-US" dirty="0" err="1" smtClean="0"/>
              <a:t>kita</a:t>
            </a:r>
            <a:r>
              <a:rPr lang="en-US" dirty="0" smtClean="0"/>
              <a:t> </a:t>
            </a:r>
            <a:r>
              <a:rPr lang="en-US" dirty="0" err="1" smtClean="0"/>
              <a:t>gunakan</a:t>
            </a:r>
            <a:r>
              <a:rPr lang="en-US" dirty="0" smtClean="0"/>
              <a:t> </a:t>
            </a:r>
            <a:r>
              <a:rPr lang="en-US" dirty="0" err="1" smtClean="0"/>
              <a:t>untuk</a:t>
            </a:r>
            <a:r>
              <a:rPr lang="en-US" dirty="0" smtClean="0"/>
              <a:t> </a:t>
            </a:r>
            <a:r>
              <a:rPr lang="en-US" dirty="0" err="1" smtClean="0"/>
              <a:t>membuka</a:t>
            </a:r>
            <a:r>
              <a:rPr lang="en-US" dirty="0" smtClean="0"/>
              <a:t> </a:t>
            </a:r>
            <a:r>
              <a:rPr lang="en-US" dirty="0" err="1" smtClean="0"/>
              <a:t>kembali</a:t>
            </a:r>
            <a:r>
              <a:rPr lang="en-US" dirty="0" smtClean="0"/>
              <a:t> </a:t>
            </a:r>
            <a:r>
              <a:rPr lang="en-US" dirty="0" err="1" smtClean="0"/>
              <a:t>dokumen</a:t>
            </a:r>
            <a:r>
              <a:rPr lang="en-US" dirty="0" smtClean="0"/>
              <a:t> lama</a:t>
            </a:r>
            <a:endParaRPr lang="id-ID" dirty="0" smtClean="0"/>
          </a:p>
          <a:p>
            <a:pPr>
              <a:buNone/>
            </a:pPr>
            <a:r>
              <a:rPr lang="id-ID" dirty="0" smtClean="0"/>
              <a:t>    </a:t>
            </a:r>
            <a:r>
              <a:rPr lang="en-US" dirty="0" smtClean="0"/>
              <a:t>(yang </a:t>
            </a:r>
            <a:r>
              <a:rPr lang="en-US" dirty="0" err="1" smtClean="0"/>
              <a:t>pernah</a:t>
            </a:r>
            <a:r>
              <a:rPr lang="en-US" dirty="0" smtClean="0"/>
              <a:t> </a:t>
            </a:r>
            <a:r>
              <a:rPr lang="en-US" dirty="0" err="1" smtClean="0"/>
              <a:t>disimpan</a:t>
            </a:r>
            <a:r>
              <a:rPr lang="en-US" dirty="0" smtClean="0"/>
              <a:t>).</a:t>
            </a:r>
            <a:endParaRPr lang="id-ID" dirty="0" smtClean="0"/>
          </a:p>
          <a:p>
            <a:pPr>
              <a:buNone/>
            </a:pPr>
            <a:r>
              <a:rPr lang="id-ID" dirty="0" smtClean="0"/>
              <a:t>    </a:t>
            </a:r>
            <a:r>
              <a:rPr lang="en-US" dirty="0" smtClean="0"/>
              <a:t>1. </a:t>
            </a:r>
            <a:r>
              <a:rPr lang="en-US" dirty="0" err="1" smtClean="0"/>
              <a:t>Menggunakan</a:t>
            </a:r>
            <a:r>
              <a:rPr lang="en-US" dirty="0" smtClean="0"/>
              <a:t> Menu File-Open</a:t>
            </a:r>
            <a:endParaRPr lang="id-ID" dirty="0" smtClean="0"/>
          </a:p>
          <a:p>
            <a:pPr>
              <a:buNone/>
            </a:pPr>
            <a:r>
              <a:rPr lang="id-ID" dirty="0" smtClean="0"/>
              <a:t>    </a:t>
            </a:r>
            <a:r>
              <a:rPr lang="en-US" dirty="0" err="1" smtClean="0"/>
              <a:t>Dilakukan</a:t>
            </a:r>
            <a:r>
              <a:rPr lang="en-US" dirty="0" smtClean="0"/>
              <a:t> </a:t>
            </a:r>
            <a:r>
              <a:rPr lang="en-US" dirty="0" err="1" smtClean="0"/>
              <a:t>dengan</a:t>
            </a:r>
            <a:r>
              <a:rPr lang="en-US" dirty="0" smtClean="0"/>
              <a:t> </a:t>
            </a:r>
            <a:r>
              <a:rPr lang="en-US" dirty="0" err="1" smtClean="0"/>
              <a:t>cara</a:t>
            </a:r>
            <a:r>
              <a:rPr lang="en-US" dirty="0" smtClean="0"/>
              <a:t> </a:t>
            </a:r>
            <a:r>
              <a:rPr lang="en-US" dirty="0" err="1" smtClean="0"/>
              <a:t>meng-klik</a:t>
            </a:r>
            <a:r>
              <a:rPr lang="en-US" dirty="0" smtClean="0"/>
              <a:t> menu File </a:t>
            </a:r>
            <a:r>
              <a:rPr lang="en-US" dirty="0" err="1" smtClean="0"/>
              <a:t>lalu</a:t>
            </a:r>
            <a:r>
              <a:rPr lang="en-US" dirty="0" smtClean="0"/>
              <a:t> </a:t>
            </a:r>
            <a:r>
              <a:rPr lang="en-US" dirty="0" err="1" smtClean="0"/>
              <a:t>pilih</a:t>
            </a:r>
            <a:r>
              <a:rPr lang="en-US" dirty="0" smtClean="0"/>
              <a:t> </a:t>
            </a:r>
            <a:r>
              <a:rPr lang="en-US" dirty="0" err="1" smtClean="0"/>
              <a:t>dan</a:t>
            </a:r>
            <a:r>
              <a:rPr lang="en-US" dirty="0" smtClean="0"/>
              <a:t> </a:t>
            </a:r>
            <a:r>
              <a:rPr lang="en-US" dirty="0" err="1" smtClean="0"/>
              <a:t>klik</a:t>
            </a:r>
            <a:r>
              <a:rPr lang="en-US" dirty="0" smtClean="0"/>
              <a:t> Open.</a:t>
            </a:r>
            <a:endParaRPr lang="id-ID" dirty="0" smtClean="0"/>
          </a:p>
          <a:p>
            <a:pPr lvl="0">
              <a:buNone/>
            </a:pPr>
            <a:r>
              <a:rPr lang="id-ID" dirty="0" smtClean="0"/>
              <a:t>    </a:t>
            </a:r>
            <a:r>
              <a:rPr lang="en-US" dirty="0" err="1" smtClean="0"/>
              <a:t>Menggunakan</a:t>
            </a:r>
            <a:r>
              <a:rPr lang="en-US" dirty="0" smtClean="0"/>
              <a:t> Icon Open </a:t>
            </a:r>
            <a:endParaRPr lang="id-ID" dirty="0" smtClean="0"/>
          </a:p>
          <a:p>
            <a:pPr>
              <a:buNone/>
            </a:pPr>
            <a:r>
              <a:rPr lang="id-ID" dirty="0" smtClean="0"/>
              <a:t>    </a:t>
            </a:r>
            <a:r>
              <a:rPr lang="en-US" dirty="0" err="1" smtClean="0"/>
              <a:t>Dengan</a:t>
            </a:r>
            <a:r>
              <a:rPr lang="en-US" dirty="0" smtClean="0"/>
              <a:t> </a:t>
            </a:r>
            <a:r>
              <a:rPr lang="en-US" dirty="0" err="1" smtClean="0"/>
              <a:t>cara</a:t>
            </a:r>
            <a:r>
              <a:rPr lang="en-US" dirty="0" smtClean="0"/>
              <a:t> </a:t>
            </a:r>
            <a:r>
              <a:rPr lang="en-US" dirty="0" err="1" smtClean="0"/>
              <a:t>meng-klik</a:t>
            </a:r>
            <a:r>
              <a:rPr lang="en-US" dirty="0" smtClean="0"/>
              <a:t> icon open </a:t>
            </a:r>
            <a:r>
              <a:rPr lang="en-US" dirty="0" err="1" smtClean="0"/>
              <a:t>dengan</a:t>
            </a:r>
            <a:r>
              <a:rPr lang="en-US" dirty="0" smtClean="0"/>
              <a:t> </a:t>
            </a:r>
            <a:r>
              <a:rPr lang="en-US" dirty="0" err="1" smtClean="0"/>
              <a:t>gambar</a:t>
            </a:r>
            <a:endParaRPr lang="id-ID" dirty="0" smtClean="0"/>
          </a:p>
          <a:p>
            <a:pPr>
              <a:buNone/>
            </a:pPr>
            <a:r>
              <a:rPr lang="id-ID" dirty="0" smtClean="0"/>
              <a:t>    </a:t>
            </a:r>
            <a:r>
              <a:rPr lang="en-US" dirty="0" smtClean="0"/>
              <a:t>3. </a:t>
            </a:r>
            <a:r>
              <a:rPr lang="en-US" dirty="0" err="1" smtClean="0"/>
              <a:t>Menggunakan</a:t>
            </a:r>
            <a:r>
              <a:rPr lang="en-US" dirty="0" smtClean="0"/>
              <a:t> Menu Documents</a:t>
            </a:r>
            <a:endParaRPr lang="id-ID" dirty="0" smtClean="0"/>
          </a:p>
          <a:p>
            <a:pPr>
              <a:buNone/>
            </a:pPr>
            <a:r>
              <a:rPr lang="id-ID" dirty="0" smtClean="0"/>
              <a:t>    </a:t>
            </a:r>
            <a:r>
              <a:rPr lang="en-US" dirty="0" smtClean="0"/>
              <a:t>Cara </a:t>
            </a:r>
            <a:r>
              <a:rPr lang="en-US" dirty="0" err="1" smtClean="0"/>
              <a:t>ini</a:t>
            </a:r>
            <a:r>
              <a:rPr lang="en-US" dirty="0" smtClean="0"/>
              <a:t> </a:t>
            </a:r>
            <a:r>
              <a:rPr lang="en-US" dirty="0" err="1" smtClean="0"/>
              <a:t>dilakukan</a:t>
            </a:r>
            <a:r>
              <a:rPr lang="en-US" dirty="0" smtClean="0"/>
              <a:t> </a:t>
            </a:r>
            <a:r>
              <a:rPr lang="en-US" dirty="0" err="1" smtClean="0"/>
              <a:t>dengan</a:t>
            </a:r>
            <a:r>
              <a:rPr lang="en-US" dirty="0" smtClean="0"/>
              <a:t> </a:t>
            </a:r>
            <a:r>
              <a:rPr lang="en-US" dirty="0" err="1" smtClean="0"/>
              <a:t>meng-klik</a:t>
            </a:r>
            <a:r>
              <a:rPr lang="en-US" dirty="0" smtClean="0"/>
              <a:t> </a:t>
            </a:r>
            <a:r>
              <a:rPr lang="en-US" dirty="0" err="1" smtClean="0"/>
              <a:t>tombol</a:t>
            </a:r>
            <a:r>
              <a:rPr lang="en-US" dirty="0" smtClean="0"/>
              <a:t> Start yang </a:t>
            </a:r>
            <a:r>
              <a:rPr lang="en-US" dirty="0" err="1" smtClean="0"/>
              <a:t>ada</a:t>
            </a:r>
            <a:r>
              <a:rPr lang="en-US" dirty="0" smtClean="0"/>
              <a:t> </a:t>
            </a:r>
            <a:r>
              <a:rPr lang="en-US" dirty="0" err="1" smtClean="0"/>
              <a:t>ditaskbar</a:t>
            </a:r>
            <a:r>
              <a:rPr lang="en-US" dirty="0" smtClean="0"/>
              <a:t>, </a:t>
            </a:r>
            <a:r>
              <a:rPr lang="en-US" dirty="0" err="1" smtClean="0"/>
              <a:t>pilih</a:t>
            </a:r>
            <a:endParaRPr lang="id-ID" dirty="0" smtClean="0"/>
          </a:p>
          <a:p>
            <a:pPr>
              <a:buNone/>
            </a:pPr>
            <a:r>
              <a:rPr lang="id-ID" dirty="0" smtClean="0"/>
              <a:t>    </a:t>
            </a:r>
            <a:r>
              <a:rPr lang="en-US" dirty="0" smtClean="0"/>
              <a:t>menu Documents, </a:t>
            </a:r>
            <a:r>
              <a:rPr lang="en-US" dirty="0" err="1" smtClean="0"/>
              <a:t>maka</a:t>
            </a:r>
            <a:r>
              <a:rPr lang="en-US" dirty="0" smtClean="0"/>
              <a:t> </a:t>
            </a:r>
            <a:r>
              <a:rPr lang="en-US" dirty="0" err="1" smtClean="0"/>
              <a:t>akan</a:t>
            </a:r>
            <a:r>
              <a:rPr lang="en-US" dirty="0" smtClean="0"/>
              <a:t> </a:t>
            </a:r>
            <a:r>
              <a:rPr lang="en-US" dirty="0" err="1" smtClean="0"/>
              <a:t>muncul</a:t>
            </a:r>
            <a:r>
              <a:rPr lang="en-US" dirty="0" smtClean="0"/>
              <a:t> </a:t>
            </a:r>
            <a:r>
              <a:rPr lang="en-US" dirty="0" err="1" smtClean="0"/>
              <a:t>sejumlah</a:t>
            </a:r>
            <a:r>
              <a:rPr lang="en-US" dirty="0" smtClean="0"/>
              <a:t> </a:t>
            </a:r>
            <a:r>
              <a:rPr lang="en-US" dirty="0" err="1" smtClean="0"/>
              <a:t>nama</a:t>
            </a:r>
            <a:r>
              <a:rPr lang="en-US" dirty="0" smtClean="0"/>
              <a:t> file yang </a:t>
            </a:r>
            <a:r>
              <a:rPr lang="en-US" dirty="0" err="1" smtClean="0"/>
              <a:t>pernah</a:t>
            </a:r>
            <a:r>
              <a:rPr lang="en-US" dirty="0" smtClean="0"/>
              <a:t> </a:t>
            </a:r>
            <a:r>
              <a:rPr lang="en-US" dirty="0" err="1" smtClean="0"/>
              <a:t>kita</a:t>
            </a:r>
            <a:endParaRPr lang="id-ID" dirty="0" smtClean="0"/>
          </a:p>
          <a:p>
            <a:pPr>
              <a:buNone/>
            </a:pPr>
            <a:r>
              <a:rPr lang="id-ID" dirty="0" smtClean="0"/>
              <a:t>    </a:t>
            </a:r>
            <a:r>
              <a:rPr lang="en-US" dirty="0" err="1" smtClean="0"/>
              <a:t>buka</a:t>
            </a:r>
            <a:r>
              <a:rPr lang="en-US" dirty="0" smtClean="0"/>
              <a:t>. </a:t>
            </a:r>
            <a:r>
              <a:rPr lang="en-US" dirty="0" err="1" smtClean="0"/>
              <a:t>Klik</a:t>
            </a:r>
            <a:r>
              <a:rPr lang="en-US" dirty="0" smtClean="0"/>
              <a:t> </a:t>
            </a:r>
            <a:r>
              <a:rPr lang="en-US" dirty="0" err="1" smtClean="0"/>
              <a:t>nama</a:t>
            </a:r>
            <a:r>
              <a:rPr lang="en-US" dirty="0" smtClean="0"/>
              <a:t> file yang </a:t>
            </a:r>
            <a:r>
              <a:rPr lang="en-US" dirty="0" err="1" smtClean="0"/>
              <a:t>akan</a:t>
            </a:r>
            <a:r>
              <a:rPr lang="en-US" dirty="0" smtClean="0"/>
              <a:t> </a:t>
            </a:r>
            <a:r>
              <a:rPr lang="en-US" dirty="0" err="1" smtClean="0"/>
              <a:t>kita</a:t>
            </a:r>
            <a:r>
              <a:rPr lang="en-US" dirty="0" smtClean="0"/>
              <a:t> </a:t>
            </a:r>
            <a:r>
              <a:rPr lang="en-US" dirty="0" err="1" smtClean="0"/>
              <a:t>buka</a:t>
            </a:r>
            <a:r>
              <a:rPr lang="en-US" dirty="0" smtClean="0"/>
              <a:t> </a:t>
            </a:r>
            <a:r>
              <a:rPr lang="en-US" dirty="0" err="1" smtClean="0"/>
              <a:t>tersebut</a:t>
            </a:r>
            <a:r>
              <a:rPr lang="en-US" dirty="0" smtClean="0"/>
              <a:t>.</a:t>
            </a:r>
            <a:endParaRPr lang="id-ID" dirty="0" smtClean="0"/>
          </a:p>
          <a:p>
            <a:endParaRPr lang="id-ID" dirty="0"/>
          </a:p>
        </p:txBody>
      </p:sp>
      <p:pic>
        <p:nvPicPr>
          <p:cNvPr id="4" name="Picture 3"/>
          <p:cNvPicPr/>
          <p:nvPr/>
        </p:nvPicPr>
        <p:blipFill>
          <a:blip r:embed="rId3"/>
          <a:srcRect/>
          <a:stretch>
            <a:fillRect/>
          </a:stretch>
        </p:blipFill>
        <p:spPr bwMode="auto">
          <a:xfrm>
            <a:off x="3929058" y="3357562"/>
            <a:ext cx="215900" cy="177800"/>
          </a:xfrm>
          <a:prstGeom prst="rect">
            <a:avLst/>
          </a:prstGeom>
          <a:noFill/>
          <a:ln w="9525">
            <a:noFill/>
            <a:miter lim="800000"/>
            <a:headEnd/>
            <a:tailEnd/>
          </a:ln>
        </p:spPr>
      </p:pic>
    </p:spTree>
  </p:cSld>
  <p:clrMapOvr>
    <a:masterClrMapping/>
  </p:clrMapOvr>
  <p:transition spd="slow">
    <p:wheel spokes="8"/>
    <p:sndAc>
      <p:stSnd>
        <p:snd r:embed="rId2" name="chimes.wav" builtIn="1"/>
      </p:stSnd>
    </p:sndAc>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348" y="285728"/>
            <a:ext cx="8051700" cy="933472"/>
          </a:xfrm>
        </p:spPr>
        <p:txBody>
          <a:bodyPr>
            <a:noAutofit/>
          </a:bodyPr>
          <a:lstStyle/>
          <a:p>
            <a:r>
              <a:rPr lang="en-US" sz="3600" b="1" dirty="0" err="1" smtClean="0"/>
              <a:t>Menyimpan</a:t>
            </a:r>
            <a:r>
              <a:rPr lang="en-US" sz="3600" b="1" dirty="0" smtClean="0"/>
              <a:t> </a:t>
            </a:r>
            <a:r>
              <a:rPr lang="en-US" sz="3600" b="1" dirty="0" err="1" smtClean="0"/>
              <a:t>Dokumen</a:t>
            </a:r>
            <a:r>
              <a:rPr lang="en-US" sz="3600" b="1" dirty="0" smtClean="0"/>
              <a:t> </a:t>
            </a:r>
            <a:r>
              <a:rPr lang="en-US" sz="3600" b="1" dirty="0" err="1" smtClean="0"/>
              <a:t>Dengan</a:t>
            </a:r>
            <a:r>
              <a:rPr lang="id-ID" sz="3600" b="1" dirty="0" smtClean="0"/>
              <a:t/>
            </a:r>
            <a:br>
              <a:rPr lang="id-ID" sz="3600" b="1" dirty="0" smtClean="0"/>
            </a:br>
            <a:r>
              <a:rPr lang="en-US" sz="3600" b="1" dirty="0" smtClean="0"/>
              <a:t> </a:t>
            </a:r>
            <a:r>
              <a:rPr lang="en-US" sz="3600" b="1" dirty="0" err="1" smtClean="0"/>
              <a:t>Nama</a:t>
            </a:r>
            <a:r>
              <a:rPr lang="en-US" sz="3600" b="1" dirty="0" smtClean="0"/>
              <a:t> Lain</a:t>
            </a:r>
            <a:r>
              <a:rPr lang="id-ID" sz="3600" dirty="0" smtClean="0"/>
              <a:t/>
            </a:r>
            <a:br>
              <a:rPr lang="id-ID" sz="3600" dirty="0" smtClean="0"/>
            </a:br>
            <a:endParaRPr lang="id-ID" sz="3600" dirty="0"/>
          </a:p>
        </p:txBody>
      </p:sp>
      <p:sp>
        <p:nvSpPr>
          <p:cNvPr id="3" name="Content Placeholder 2"/>
          <p:cNvSpPr>
            <a:spLocks noGrp="1"/>
          </p:cNvSpPr>
          <p:nvPr>
            <p:ph sz="quarter" idx="1"/>
          </p:nvPr>
        </p:nvSpPr>
        <p:spPr/>
        <p:txBody>
          <a:bodyPr>
            <a:normAutofit/>
          </a:bodyPr>
          <a:lstStyle/>
          <a:p>
            <a:r>
              <a:rPr lang="en-US" dirty="0" err="1" smtClean="0"/>
              <a:t>Lembar</a:t>
            </a:r>
            <a:r>
              <a:rPr lang="en-US" dirty="0" smtClean="0"/>
              <a:t> </a:t>
            </a:r>
            <a:r>
              <a:rPr lang="en-US" dirty="0" err="1" smtClean="0"/>
              <a:t>kerja</a:t>
            </a:r>
            <a:r>
              <a:rPr lang="en-US" dirty="0" smtClean="0"/>
              <a:t> (</a:t>
            </a:r>
            <a:r>
              <a:rPr lang="en-US" dirty="0" err="1" smtClean="0"/>
              <a:t>dokumen</a:t>
            </a:r>
            <a:r>
              <a:rPr lang="en-US" dirty="0" smtClean="0"/>
              <a:t>) yang </a:t>
            </a:r>
            <a:r>
              <a:rPr lang="en-US" dirty="0" err="1" smtClean="0"/>
              <a:t>pernah</a:t>
            </a:r>
            <a:r>
              <a:rPr lang="en-US" dirty="0" smtClean="0"/>
              <a:t> </a:t>
            </a:r>
            <a:r>
              <a:rPr lang="en-US" dirty="0" err="1" smtClean="0"/>
              <a:t>disimpan</a:t>
            </a:r>
            <a:r>
              <a:rPr lang="en-US" dirty="0" smtClean="0"/>
              <a:t> </a:t>
            </a:r>
            <a:r>
              <a:rPr lang="en-US" dirty="0" err="1" smtClean="0"/>
              <a:t>ingin</a:t>
            </a:r>
            <a:r>
              <a:rPr lang="en-US" dirty="0" smtClean="0"/>
              <a:t> </a:t>
            </a:r>
            <a:r>
              <a:rPr lang="en-US" dirty="0" err="1" smtClean="0"/>
              <a:t>kita</a:t>
            </a:r>
            <a:r>
              <a:rPr lang="en-US" dirty="0" smtClean="0"/>
              <a:t> </a:t>
            </a:r>
            <a:r>
              <a:rPr lang="en-US" dirty="0" err="1" smtClean="0"/>
              <a:t>simpan</a:t>
            </a:r>
            <a:r>
              <a:rPr lang="en-US" dirty="0" smtClean="0"/>
              <a:t> </a:t>
            </a:r>
            <a:r>
              <a:rPr lang="en-US" dirty="0" err="1" smtClean="0"/>
              <a:t>lagi</a:t>
            </a:r>
            <a:r>
              <a:rPr lang="en-US" dirty="0" smtClean="0"/>
              <a:t> </a:t>
            </a:r>
            <a:r>
              <a:rPr lang="en-US" dirty="0" err="1" smtClean="0"/>
              <a:t>dengan</a:t>
            </a:r>
            <a:r>
              <a:rPr lang="id-ID" dirty="0" smtClean="0"/>
              <a:t> </a:t>
            </a:r>
            <a:r>
              <a:rPr lang="en-US" dirty="0" err="1" smtClean="0"/>
              <a:t>nama</a:t>
            </a:r>
            <a:r>
              <a:rPr lang="en-US" dirty="0" smtClean="0"/>
              <a:t> lain </a:t>
            </a:r>
            <a:r>
              <a:rPr lang="en-US" dirty="0" err="1" smtClean="0"/>
              <a:t>karena</a:t>
            </a:r>
            <a:r>
              <a:rPr lang="en-US" dirty="0" smtClean="0"/>
              <a:t> </a:t>
            </a:r>
            <a:r>
              <a:rPr lang="en-US" dirty="0" err="1" smtClean="0"/>
              <a:t>ada</a:t>
            </a:r>
            <a:r>
              <a:rPr lang="en-US" dirty="0" smtClean="0"/>
              <a:t> </a:t>
            </a:r>
            <a:r>
              <a:rPr lang="en-US" dirty="0" err="1" smtClean="0"/>
              <a:t>beberapa</a:t>
            </a:r>
            <a:r>
              <a:rPr lang="en-US" dirty="0" smtClean="0"/>
              <a:t> </a:t>
            </a:r>
            <a:r>
              <a:rPr lang="en-US" dirty="0" err="1" smtClean="0"/>
              <a:t>perubahan</a:t>
            </a:r>
            <a:r>
              <a:rPr lang="en-US" dirty="0" smtClean="0"/>
              <a:t> </a:t>
            </a:r>
            <a:r>
              <a:rPr lang="en-US" dirty="0" err="1" smtClean="0"/>
              <a:t>terhadap</a:t>
            </a:r>
            <a:r>
              <a:rPr lang="en-US" dirty="0" smtClean="0"/>
              <a:t> </a:t>
            </a:r>
            <a:r>
              <a:rPr lang="en-US" dirty="0" err="1" smtClean="0"/>
              <a:t>dokumen</a:t>
            </a:r>
            <a:r>
              <a:rPr lang="en-US" dirty="0" smtClean="0"/>
              <a:t> </a:t>
            </a:r>
            <a:r>
              <a:rPr lang="en-US" dirty="0" err="1" smtClean="0"/>
              <a:t>tersebut</a:t>
            </a:r>
            <a:r>
              <a:rPr lang="en-US" dirty="0" smtClean="0"/>
              <a:t>. </a:t>
            </a:r>
            <a:r>
              <a:rPr lang="en-US" dirty="0" err="1" smtClean="0"/>
              <a:t>Untuk</a:t>
            </a:r>
            <a:r>
              <a:rPr lang="id-ID" dirty="0" smtClean="0"/>
              <a:t> </a:t>
            </a:r>
            <a:r>
              <a:rPr lang="en-US" dirty="0" err="1" smtClean="0"/>
              <a:t>menyimpan</a:t>
            </a:r>
            <a:r>
              <a:rPr lang="en-US" dirty="0" smtClean="0"/>
              <a:t> </a:t>
            </a:r>
            <a:r>
              <a:rPr lang="en-US" dirty="0" err="1" smtClean="0"/>
              <a:t>dokumen</a:t>
            </a:r>
            <a:r>
              <a:rPr lang="en-US" dirty="0" smtClean="0"/>
              <a:t> </a:t>
            </a:r>
            <a:r>
              <a:rPr lang="en-US" dirty="0" err="1" smtClean="0"/>
              <a:t>dengan</a:t>
            </a:r>
            <a:r>
              <a:rPr lang="en-US" dirty="0" smtClean="0"/>
              <a:t> </a:t>
            </a:r>
            <a:r>
              <a:rPr lang="en-US" dirty="0" err="1" smtClean="0"/>
              <a:t>nama</a:t>
            </a:r>
            <a:r>
              <a:rPr lang="en-US" dirty="0" smtClean="0"/>
              <a:t> lain </a:t>
            </a:r>
            <a:r>
              <a:rPr lang="en-US" dirty="0" err="1" smtClean="0"/>
              <a:t>dapat</a:t>
            </a:r>
            <a:r>
              <a:rPr lang="en-US" dirty="0" smtClean="0"/>
              <a:t> </a:t>
            </a:r>
            <a:r>
              <a:rPr lang="en-US" dirty="0" err="1" smtClean="0"/>
              <a:t>dilakukan</a:t>
            </a:r>
            <a:r>
              <a:rPr lang="en-US" dirty="0" smtClean="0"/>
              <a:t> </a:t>
            </a:r>
            <a:r>
              <a:rPr lang="en-US" dirty="0" err="1" smtClean="0"/>
              <a:t>dengan</a:t>
            </a:r>
            <a:r>
              <a:rPr lang="en-US" dirty="0" smtClean="0"/>
              <a:t> </a:t>
            </a:r>
            <a:r>
              <a:rPr lang="en-US" dirty="0" err="1" smtClean="0"/>
              <a:t>cara</a:t>
            </a:r>
            <a:r>
              <a:rPr lang="en-US" dirty="0" smtClean="0"/>
              <a:t> </a:t>
            </a:r>
            <a:r>
              <a:rPr lang="en-US" dirty="0" err="1" smtClean="0"/>
              <a:t>meng-klik</a:t>
            </a:r>
            <a:r>
              <a:rPr lang="id-ID" dirty="0" smtClean="0"/>
              <a:t> </a:t>
            </a:r>
            <a:r>
              <a:rPr lang="en-US" dirty="0" smtClean="0"/>
              <a:t>menu File </a:t>
            </a:r>
            <a:r>
              <a:rPr lang="en-US" dirty="0" err="1" smtClean="0"/>
              <a:t>lalu</a:t>
            </a:r>
            <a:r>
              <a:rPr lang="en-US" dirty="0" smtClean="0"/>
              <a:t> </a:t>
            </a:r>
            <a:r>
              <a:rPr lang="en-US" dirty="0" err="1" smtClean="0"/>
              <a:t>pilih</a:t>
            </a:r>
            <a:r>
              <a:rPr lang="en-US" dirty="0" smtClean="0"/>
              <a:t> </a:t>
            </a:r>
            <a:r>
              <a:rPr lang="en-US" dirty="0" err="1" smtClean="0"/>
              <a:t>dan</a:t>
            </a:r>
            <a:r>
              <a:rPr lang="en-US" dirty="0" smtClean="0"/>
              <a:t> </a:t>
            </a:r>
            <a:r>
              <a:rPr lang="en-US" dirty="0" err="1" smtClean="0"/>
              <a:t>klik</a:t>
            </a:r>
            <a:r>
              <a:rPr lang="en-US" dirty="0" smtClean="0"/>
              <a:t> Save As. </a:t>
            </a:r>
            <a:r>
              <a:rPr lang="en-US" dirty="0" err="1" smtClean="0"/>
              <a:t>Kemudian</a:t>
            </a:r>
            <a:r>
              <a:rPr lang="en-US" dirty="0" smtClean="0"/>
              <a:t> </a:t>
            </a:r>
            <a:r>
              <a:rPr lang="en-US" dirty="0" err="1" smtClean="0"/>
              <a:t>ketikkan</a:t>
            </a:r>
            <a:r>
              <a:rPr lang="en-US" dirty="0" smtClean="0"/>
              <a:t> </a:t>
            </a:r>
            <a:r>
              <a:rPr lang="en-US" dirty="0" err="1" smtClean="0"/>
              <a:t>nama</a:t>
            </a:r>
            <a:r>
              <a:rPr lang="en-US" dirty="0" smtClean="0"/>
              <a:t> </a:t>
            </a:r>
            <a:r>
              <a:rPr lang="en-US" dirty="0" err="1" smtClean="0"/>
              <a:t>baru</a:t>
            </a:r>
            <a:r>
              <a:rPr lang="en-US" dirty="0" smtClean="0"/>
              <a:t> yang </a:t>
            </a:r>
            <a:r>
              <a:rPr lang="en-US" dirty="0" err="1" smtClean="0"/>
              <a:t>dinginkan</a:t>
            </a:r>
            <a:r>
              <a:rPr lang="en-US" dirty="0" smtClean="0"/>
              <a:t>,</a:t>
            </a:r>
            <a:r>
              <a:rPr lang="id-ID" dirty="0" smtClean="0"/>
              <a:t> </a:t>
            </a:r>
            <a:r>
              <a:rPr lang="en-US" dirty="0" err="1" smtClean="0"/>
              <a:t>lalu</a:t>
            </a:r>
            <a:r>
              <a:rPr lang="en-US" dirty="0" smtClean="0"/>
              <a:t> </a:t>
            </a:r>
            <a:r>
              <a:rPr lang="en-US" dirty="0" err="1" smtClean="0"/>
              <a:t>klik</a:t>
            </a:r>
            <a:r>
              <a:rPr lang="en-US" dirty="0" smtClean="0"/>
              <a:t> Save </a:t>
            </a:r>
            <a:r>
              <a:rPr lang="en-US" dirty="0" err="1" smtClean="0"/>
              <a:t>untuk</a:t>
            </a:r>
            <a:r>
              <a:rPr lang="en-US" dirty="0" smtClean="0"/>
              <a:t> </a:t>
            </a:r>
            <a:r>
              <a:rPr lang="en-US" dirty="0" err="1" smtClean="0"/>
              <a:t>memproses</a:t>
            </a:r>
            <a:r>
              <a:rPr lang="en-US" dirty="0" smtClean="0"/>
              <a:t> </a:t>
            </a:r>
            <a:r>
              <a:rPr lang="en-US" dirty="0" err="1" smtClean="0"/>
              <a:t>penyimpanannya</a:t>
            </a:r>
            <a:r>
              <a:rPr lang="en-US" dirty="0" smtClean="0"/>
              <a:t>.</a:t>
            </a:r>
            <a:endParaRPr lang="id-ID" dirty="0"/>
          </a:p>
        </p:txBody>
      </p:sp>
    </p:spTree>
  </p:cSld>
  <p:clrMapOvr>
    <a:masterClrMapping/>
  </p:clrMapOvr>
  <p:transition spd="slow">
    <p:wheel spokes="8"/>
    <p:sndAc>
      <p:stSnd>
        <p:snd r:embed="rId2" name="chimes.wav" builtIn="1"/>
      </p:stSnd>
    </p:sndAc>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err="1" smtClean="0"/>
              <a:t>Pengaturan</a:t>
            </a:r>
            <a:r>
              <a:rPr lang="en-US" b="1" dirty="0" smtClean="0"/>
              <a:t> </a:t>
            </a:r>
            <a:r>
              <a:rPr lang="en-US" b="1" dirty="0" err="1" smtClean="0"/>
              <a:t>Halaman</a:t>
            </a:r>
            <a:r>
              <a:rPr lang="en-US" b="1" dirty="0" smtClean="0"/>
              <a:t> </a:t>
            </a:r>
            <a:r>
              <a:rPr lang="en-US" b="1" dirty="0" err="1" smtClean="0"/>
              <a:t>Dokumen</a:t>
            </a:r>
            <a:r>
              <a:rPr lang="en-US" b="1" dirty="0" smtClean="0"/>
              <a:t> </a:t>
            </a:r>
            <a:r>
              <a:rPr lang="id-ID" b="1" dirty="0" smtClean="0"/>
              <a:t/>
            </a:r>
            <a:br>
              <a:rPr lang="id-ID" b="1" dirty="0" smtClean="0"/>
            </a:br>
            <a:r>
              <a:rPr lang="en-US" b="1" dirty="0" smtClean="0"/>
              <a:t>(Page Set-Up)</a:t>
            </a:r>
            <a:endParaRPr lang="id-ID" dirty="0"/>
          </a:p>
        </p:txBody>
      </p:sp>
      <p:sp>
        <p:nvSpPr>
          <p:cNvPr id="3" name="Content Placeholder 2"/>
          <p:cNvSpPr>
            <a:spLocks noGrp="1"/>
          </p:cNvSpPr>
          <p:nvPr>
            <p:ph sz="quarter" idx="1"/>
          </p:nvPr>
        </p:nvSpPr>
        <p:spPr/>
        <p:txBody>
          <a:bodyPr>
            <a:normAutofit fontScale="62500" lnSpcReduction="20000"/>
          </a:bodyPr>
          <a:lstStyle/>
          <a:p>
            <a:r>
              <a:rPr lang="en-US" dirty="0" smtClean="0"/>
              <a:t>Agar </a:t>
            </a:r>
            <a:r>
              <a:rPr lang="en-US" dirty="0" err="1" smtClean="0"/>
              <a:t>dokumen</a:t>
            </a:r>
            <a:r>
              <a:rPr lang="en-US" dirty="0" smtClean="0"/>
              <a:t> yang </a:t>
            </a:r>
            <a:r>
              <a:rPr lang="en-US" dirty="0" err="1" smtClean="0"/>
              <a:t>kita</a:t>
            </a:r>
            <a:r>
              <a:rPr lang="en-US" dirty="0" smtClean="0"/>
              <a:t> </a:t>
            </a:r>
            <a:r>
              <a:rPr lang="en-US" dirty="0" err="1" smtClean="0"/>
              <a:t>kerjakan</a:t>
            </a:r>
            <a:r>
              <a:rPr lang="en-US" dirty="0" smtClean="0"/>
              <a:t> </a:t>
            </a:r>
            <a:r>
              <a:rPr lang="en-US" dirty="0" err="1" smtClean="0"/>
              <a:t>dapat</a:t>
            </a:r>
            <a:r>
              <a:rPr lang="en-US" dirty="0" smtClean="0"/>
              <a:t> </a:t>
            </a:r>
            <a:r>
              <a:rPr lang="en-US" dirty="0" err="1" smtClean="0"/>
              <a:t>dicetak</a:t>
            </a:r>
            <a:r>
              <a:rPr lang="en-US" dirty="0" smtClean="0"/>
              <a:t> </a:t>
            </a:r>
            <a:r>
              <a:rPr lang="en-US" dirty="0" err="1" smtClean="0"/>
              <a:t>sesuai</a:t>
            </a:r>
            <a:r>
              <a:rPr lang="en-US" dirty="0" smtClean="0"/>
              <a:t> </a:t>
            </a:r>
            <a:r>
              <a:rPr lang="en-US" dirty="0" err="1" smtClean="0"/>
              <a:t>dengan</a:t>
            </a:r>
            <a:r>
              <a:rPr lang="en-US" dirty="0" smtClean="0"/>
              <a:t> yang </a:t>
            </a:r>
            <a:r>
              <a:rPr lang="en-US" dirty="0" err="1" smtClean="0"/>
              <a:t>kita</a:t>
            </a:r>
            <a:endParaRPr lang="id-ID" dirty="0" smtClean="0"/>
          </a:p>
          <a:p>
            <a:pPr>
              <a:buNone/>
            </a:pPr>
            <a:r>
              <a:rPr lang="id-ID" dirty="0" smtClean="0"/>
              <a:t>     </a:t>
            </a:r>
            <a:r>
              <a:rPr lang="en-US" dirty="0" err="1" smtClean="0"/>
              <a:t>inginkan</a:t>
            </a:r>
            <a:r>
              <a:rPr lang="en-US" dirty="0" smtClean="0"/>
              <a:t>, </a:t>
            </a:r>
            <a:r>
              <a:rPr lang="en-US" dirty="0" err="1" smtClean="0"/>
              <a:t>maka</a:t>
            </a:r>
            <a:r>
              <a:rPr lang="en-US" dirty="0" smtClean="0"/>
              <a:t> </a:t>
            </a:r>
            <a:r>
              <a:rPr lang="en-US" dirty="0" err="1" smtClean="0"/>
              <a:t>mutlak</a:t>
            </a:r>
            <a:r>
              <a:rPr lang="en-US" dirty="0" smtClean="0"/>
              <a:t> </a:t>
            </a:r>
            <a:r>
              <a:rPr lang="en-US" dirty="0" err="1" smtClean="0"/>
              <a:t>diperlukan</a:t>
            </a:r>
            <a:r>
              <a:rPr lang="en-US" dirty="0" smtClean="0"/>
              <a:t> </a:t>
            </a:r>
            <a:r>
              <a:rPr lang="en-US" dirty="0" err="1" smtClean="0"/>
              <a:t>pengetahuan</a:t>
            </a:r>
            <a:r>
              <a:rPr lang="en-US" dirty="0" smtClean="0"/>
              <a:t> </a:t>
            </a:r>
            <a:r>
              <a:rPr lang="en-US" dirty="0" err="1" smtClean="0"/>
              <a:t>tentang</a:t>
            </a:r>
            <a:r>
              <a:rPr lang="en-US" dirty="0" smtClean="0"/>
              <a:t> </a:t>
            </a:r>
            <a:r>
              <a:rPr lang="en-US" dirty="0" err="1" smtClean="0"/>
              <a:t>tata</a:t>
            </a:r>
            <a:r>
              <a:rPr lang="en-US" dirty="0" smtClean="0"/>
              <a:t> </a:t>
            </a:r>
            <a:r>
              <a:rPr lang="en-US" dirty="0" err="1" smtClean="0"/>
              <a:t>cara</a:t>
            </a:r>
            <a:r>
              <a:rPr lang="en-US" dirty="0" smtClean="0"/>
              <a:t> </a:t>
            </a:r>
            <a:r>
              <a:rPr lang="en-US" dirty="0" err="1" smtClean="0"/>
              <a:t>pengaturan</a:t>
            </a:r>
            <a:endParaRPr lang="id-ID" dirty="0" smtClean="0"/>
          </a:p>
          <a:p>
            <a:pPr>
              <a:buNone/>
            </a:pPr>
            <a:r>
              <a:rPr lang="id-ID" dirty="0" smtClean="0"/>
              <a:t>     </a:t>
            </a:r>
            <a:r>
              <a:rPr lang="en-US" dirty="0" err="1" smtClean="0"/>
              <a:t>dokumen</a:t>
            </a:r>
            <a:r>
              <a:rPr lang="en-US" dirty="0" smtClean="0"/>
              <a:t> </a:t>
            </a:r>
            <a:r>
              <a:rPr lang="en-US" dirty="0" err="1" smtClean="0"/>
              <a:t>ini</a:t>
            </a:r>
            <a:r>
              <a:rPr lang="en-US" dirty="0" smtClean="0"/>
              <a:t>. </a:t>
            </a:r>
            <a:r>
              <a:rPr lang="en-US" dirty="0" err="1" smtClean="0"/>
              <a:t>Apa</a:t>
            </a:r>
            <a:r>
              <a:rPr lang="en-US" dirty="0" smtClean="0"/>
              <a:t> </a:t>
            </a:r>
            <a:r>
              <a:rPr lang="en-US" dirty="0" err="1" smtClean="0"/>
              <a:t>saja</a:t>
            </a:r>
            <a:r>
              <a:rPr lang="en-US" dirty="0" smtClean="0"/>
              <a:t> yang </a:t>
            </a:r>
            <a:r>
              <a:rPr lang="en-US" dirty="0" err="1" smtClean="0"/>
              <a:t>dapat</a:t>
            </a:r>
            <a:r>
              <a:rPr lang="en-US" dirty="0" smtClean="0"/>
              <a:t> </a:t>
            </a:r>
            <a:r>
              <a:rPr lang="en-US" dirty="0" err="1" smtClean="0"/>
              <a:t>kita</a:t>
            </a:r>
            <a:r>
              <a:rPr lang="en-US" dirty="0" smtClean="0"/>
              <a:t> </a:t>
            </a:r>
            <a:r>
              <a:rPr lang="en-US" dirty="0" err="1" smtClean="0"/>
              <a:t>lakukan</a:t>
            </a:r>
            <a:r>
              <a:rPr lang="en-US" dirty="0" smtClean="0"/>
              <a:t> </a:t>
            </a:r>
            <a:r>
              <a:rPr lang="en-US" dirty="0" err="1" smtClean="0"/>
              <a:t>terhadap</a:t>
            </a:r>
            <a:r>
              <a:rPr lang="en-US" dirty="0" smtClean="0"/>
              <a:t> </a:t>
            </a:r>
            <a:r>
              <a:rPr lang="en-US" dirty="0" err="1" smtClean="0"/>
              <a:t>pengaturan</a:t>
            </a:r>
            <a:r>
              <a:rPr lang="en-US" dirty="0" smtClean="0"/>
              <a:t> </a:t>
            </a:r>
            <a:r>
              <a:rPr lang="en-US" dirty="0" err="1" smtClean="0"/>
              <a:t>halaman</a:t>
            </a:r>
            <a:endParaRPr lang="id-ID" dirty="0" smtClean="0"/>
          </a:p>
          <a:p>
            <a:pPr>
              <a:buNone/>
            </a:pPr>
            <a:r>
              <a:rPr lang="id-ID" dirty="0" smtClean="0"/>
              <a:t>     </a:t>
            </a:r>
            <a:r>
              <a:rPr lang="en-US" dirty="0" err="1" smtClean="0"/>
              <a:t>dokumen</a:t>
            </a:r>
            <a:r>
              <a:rPr lang="en-US" dirty="0" smtClean="0"/>
              <a:t> </a:t>
            </a:r>
            <a:r>
              <a:rPr lang="en-US" dirty="0" err="1" smtClean="0"/>
              <a:t>ini</a:t>
            </a:r>
            <a:r>
              <a:rPr lang="en-US" dirty="0" smtClean="0"/>
              <a:t> ?. </a:t>
            </a:r>
            <a:r>
              <a:rPr lang="en-US" dirty="0" err="1" smtClean="0"/>
              <a:t>Untuk</a:t>
            </a:r>
            <a:r>
              <a:rPr lang="en-US" dirty="0" smtClean="0"/>
              <a:t> </a:t>
            </a:r>
            <a:r>
              <a:rPr lang="en-US" dirty="0" err="1" smtClean="0"/>
              <a:t>menjawabnya</a:t>
            </a:r>
            <a:r>
              <a:rPr lang="en-US" dirty="0" smtClean="0"/>
              <a:t>, </a:t>
            </a:r>
            <a:r>
              <a:rPr lang="en-US" dirty="0" err="1" smtClean="0"/>
              <a:t>mari</a:t>
            </a:r>
            <a:r>
              <a:rPr lang="en-US" dirty="0" smtClean="0"/>
              <a:t> </a:t>
            </a:r>
            <a:r>
              <a:rPr lang="en-US" dirty="0" err="1" smtClean="0"/>
              <a:t>kita</a:t>
            </a:r>
            <a:r>
              <a:rPr lang="en-US" dirty="0" smtClean="0"/>
              <a:t> </a:t>
            </a:r>
            <a:r>
              <a:rPr lang="en-US" dirty="0" err="1" smtClean="0"/>
              <a:t>lakukan</a:t>
            </a:r>
            <a:r>
              <a:rPr lang="en-US" dirty="0" smtClean="0"/>
              <a:t> </a:t>
            </a:r>
            <a:r>
              <a:rPr lang="en-US" dirty="0" err="1" smtClean="0"/>
              <a:t>sbb</a:t>
            </a:r>
            <a:r>
              <a:rPr lang="en-US" dirty="0" smtClean="0"/>
              <a:t>;</a:t>
            </a:r>
            <a:endParaRPr lang="id-ID" dirty="0" smtClean="0"/>
          </a:p>
          <a:p>
            <a:pPr>
              <a:buNone/>
            </a:pPr>
            <a:r>
              <a:rPr lang="id-ID" dirty="0" smtClean="0"/>
              <a:t>    </a:t>
            </a:r>
            <a:r>
              <a:rPr lang="en-US" dirty="0" smtClean="0"/>
              <a:t>1. </a:t>
            </a:r>
            <a:r>
              <a:rPr lang="en-US" dirty="0" err="1" smtClean="0"/>
              <a:t>Klik</a:t>
            </a:r>
            <a:r>
              <a:rPr lang="en-US" dirty="0" smtClean="0"/>
              <a:t> menu File, </a:t>
            </a:r>
            <a:r>
              <a:rPr lang="en-US" dirty="0" err="1" smtClean="0"/>
              <a:t>lalu</a:t>
            </a:r>
            <a:r>
              <a:rPr lang="en-US" dirty="0" smtClean="0"/>
              <a:t> </a:t>
            </a:r>
            <a:r>
              <a:rPr lang="en-US" dirty="0" err="1" smtClean="0"/>
              <a:t>pilih</a:t>
            </a:r>
            <a:r>
              <a:rPr lang="en-US" dirty="0" smtClean="0"/>
              <a:t> </a:t>
            </a:r>
            <a:r>
              <a:rPr lang="en-US" dirty="0" err="1" smtClean="0"/>
              <a:t>dan</a:t>
            </a:r>
            <a:r>
              <a:rPr lang="en-US" dirty="0" smtClean="0"/>
              <a:t> </a:t>
            </a:r>
            <a:r>
              <a:rPr lang="en-US" dirty="0" err="1" smtClean="0"/>
              <a:t>klik</a:t>
            </a:r>
            <a:r>
              <a:rPr lang="en-US" dirty="0" smtClean="0"/>
              <a:t> menu Page Setup.</a:t>
            </a:r>
            <a:endParaRPr lang="id-ID" dirty="0" smtClean="0"/>
          </a:p>
          <a:p>
            <a:pPr>
              <a:buNone/>
            </a:pPr>
            <a:r>
              <a:rPr lang="id-ID" dirty="0" smtClean="0"/>
              <a:t>     </a:t>
            </a:r>
            <a:r>
              <a:rPr lang="en-US" dirty="0" smtClean="0"/>
              <a:t>2. </a:t>
            </a:r>
            <a:r>
              <a:rPr lang="en-US" dirty="0" err="1" smtClean="0"/>
              <a:t>Tunggu</a:t>
            </a:r>
            <a:r>
              <a:rPr lang="en-US" dirty="0" smtClean="0"/>
              <a:t> </a:t>
            </a:r>
            <a:r>
              <a:rPr lang="en-US" dirty="0" err="1" smtClean="0"/>
              <a:t>sampai</a:t>
            </a:r>
            <a:r>
              <a:rPr lang="en-US" dirty="0" smtClean="0"/>
              <a:t> </a:t>
            </a:r>
            <a:r>
              <a:rPr lang="en-US" dirty="0" err="1" smtClean="0"/>
              <a:t>muncul</a:t>
            </a:r>
            <a:r>
              <a:rPr lang="en-US" dirty="0" smtClean="0"/>
              <a:t> </a:t>
            </a:r>
            <a:r>
              <a:rPr lang="en-US" dirty="0" err="1" smtClean="0"/>
              <a:t>kotak</a:t>
            </a:r>
            <a:r>
              <a:rPr lang="en-US" dirty="0" smtClean="0"/>
              <a:t> dialog Page Setup </a:t>
            </a:r>
            <a:r>
              <a:rPr lang="en-US" dirty="0" err="1" smtClean="0"/>
              <a:t>seperti</a:t>
            </a:r>
            <a:r>
              <a:rPr lang="en-US" dirty="0" smtClean="0"/>
              <a:t> </a:t>
            </a:r>
            <a:r>
              <a:rPr lang="en-US" dirty="0" err="1" smtClean="0"/>
              <a:t>Gambar</a:t>
            </a:r>
            <a:r>
              <a:rPr lang="en-US" dirty="0" smtClean="0"/>
              <a:t> 2.14.</a:t>
            </a:r>
            <a:endParaRPr lang="id-ID" dirty="0" smtClean="0"/>
          </a:p>
          <a:p>
            <a:pPr>
              <a:buNone/>
            </a:pPr>
            <a:endParaRPr lang="id-ID" dirty="0"/>
          </a:p>
        </p:txBody>
      </p:sp>
      <p:pic>
        <p:nvPicPr>
          <p:cNvPr id="5" name="Content Placeholder 4"/>
          <p:cNvPicPr>
            <a:picLocks noGrp="1"/>
          </p:cNvPicPr>
          <p:nvPr>
            <p:ph sz="quarter" idx="2"/>
          </p:nvPr>
        </p:nvPicPr>
        <p:blipFill>
          <a:blip r:embed="rId3"/>
          <a:srcRect/>
          <a:stretch>
            <a:fillRect/>
          </a:stretch>
        </p:blipFill>
        <p:spPr bwMode="auto">
          <a:xfrm>
            <a:off x="4845050" y="1643050"/>
            <a:ext cx="3886200" cy="4071966"/>
          </a:xfrm>
          <a:prstGeom prst="rect">
            <a:avLst/>
          </a:prstGeom>
          <a:noFill/>
          <a:ln w="9525">
            <a:noFill/>
            <a:miter lim="800000"/>
            <a:headEnd/>
            <a:tailEnd/>
          </a:ln>
        </p:spPr>
      </p:pic>
    </p:spTree>
  </p:cSld>
  <p:clrMapOvr>
    <a:masterClrMapping/>
  </p:clrMapOvr>
  <p:transition spd="slow">
    <p:wheel spokes="8"/>
    <p:sndAc>
      <p:stSnd>
        <p:snd r:embed="rId2" name="chimes.wav" builtIn="1"/>
      </p:stSnd>
    </p:sndAc>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8153400" cy="6858000"/>
          </a:xfrm>
        </p:spPr>
        <p:txBody>
          <a:bodyPr>
            <a:noAutofit/>
          </a:bodyPr>
          <a:lstStyle/>
          <a:p>
            <a:r>
              <a:rPr lang="en-US" sz="2000" dirty="0" err="1" smtClean="0"/>
              <a:t>Untuk</a:t>
            </a:r>
            <a:r>
              <a:rPr lang="en-US" sz="2000" dirty="0" smtClean="0"/>
              <a:t> </a:t>
            </a:r>
            <a:r>
              <a:rPr lang="en-US" sz="2000" dirty="0" err="1" smtClean="0"/>
              <a:t>melihat</a:t>
            </a:r>
            <a:r>
              <a:rPr lang="en-US" sz="2000" dirty="0" smtClean="0"/>
              <a:t> </a:t>
            </a:r>
            <a:r>
              <a:rPr lang="en-US" sz="2000" dirty="0" err="1" smtClean="0"/>
              <a:t>efek</a:t>
            </a:r>
            <a:r>
              <a:rPr lang="en-US" sz="2000" dirty="0" smtClean="0"/>
              <a:t> </a:t>
            </a:r>
            <a:r>
              <a:rPr lang="en-US" sz="2000" dirty="0" err="1" smtClean="0"/>
              <a:t>dari</a:t>
            </a:r>
            <a:r>
              <a:rPr lang="en-US" sz="2000" dirty="0" smtClean="0"/>
              <a:t> </a:t>
            </a:r>
            <a:r>
              <a:rPr lang="en-US" sz="2000" dirty="0" err="1" smtClean="0"/>
              <a:t>perubahan</a:t>
            </a:r>
            <a:r>
              <a:rPr lang="en-US" sz="2000" dirty="0" smtClean="0"/>
              <a:t> setting yang </a:t>
            </a:r>
            <a:r>
              <a:rPr lang="en-US" sz="2000" dirty="0" err="1" smtClean="0"/>
              <a:t>kita</a:t>
            </a:r>
            <a:r>
              <a:rPr lang="en-US" sz="2000" dirty="0" smtClean="0"/>
              <a:t> </a:t>
            </a:r>
            <a:r>
              <a:rPr lang="en-US" sz="2000" dirty="0" err="1" smtClean="0"/>
              <a:t>buat</a:t>
            </a:r>
            <a:r>
              <a:rPr lang="en-US" sz="2000" dirty="0" smtClean="0"/>
              <a:t>, </a:t>
            </a:r>
            <a:r>
              <a:rPr lang="en-US" sz="2000" dirty="0" err="1" smtClean="0"/>
              <a:t>dapat</a:t>
            </a:r>
            <a:r>
              <a:rPr lang="en-US" sz="2000" dirty="0" smtClean="0"/>
              <a:t> </a:t>
            </a:r>
            <a:r>
              <a:rPr lang="en-US" sz="2000" dirty="0" err="1" smtClean="0"/>
              <a:t>dilihat</a:t>
            </a:r>
            <a:r>
              <a:rPr lang="en-US" sz="2000" dirty="0" smtClean="0"/>
              <a:t> </a:t>
            </a:r>
            <a:r>
              <a:rPr lang="en-US" sz="2000" dirty="0" err="1" smtClean="0"/>
              <a:t>pada</a:t>
            </a:r>
            <a:r>
              <a:rPr lang="en-US" sz="2000" dirty="0" smtClean="0"/>
              <a:t> </a:t>
            </a:r>
            <a:r>
              <a:rPr lang="en-US" sz="2000" dirty="0" err="1" smtClean="0"/>
              <a:t>kotak</a:t>
            </a:r>
            <a:r>
              <a:rPr lang="id-ID" sz="2000" dirty="0" smtClean="0"/>
              <a:t> </a:t>
            </a:r>
            <a:r>
              <a:rPr lang="en-US" sz="2000" dirty="0" smtClean="0"/>
              <a:t>preview.</a:t>
            </a:r>
            <a:r>
              <a:rPr lang="id-ID" sz="2000" dirty="0" smtClean="0"/>
              <a:t/>
            </a:r>
            <a:br>
              <a:rPr lang="id-ID" sz="2000" dirty="0" smtClean="0"/>
            </a:br>
            <a:r>
              <a:rPr lang="id-ID" sz="2000" dirty="0" smtClean="0"/>
              <a:t/>
            </a:r>
            <a:br>
              <a:rPr lang="id-ID" sz="2000" dirty="0" smtClean="0"/>
            </a:br>
            <a:r>
              <a:rPr lang="id-ID" sz="2000" dirty="0" smtClean="0"/>
              <a:t/>
            </a:r>
            <a:br>
              <a:rPr lang="id-ID" sz="2000" dirty="0" smtClean="0"/>
            </a:br>
            <a:r>
              <a:rPr lang="en-US" sz="2000" dirty="0" err="1" smtClean="0"/>
              <a:t>Keterangan</a:t>
            </a:r>
            <a:r>
              <a:rPr lang="en-US" sz="2000" dirty="0" smtClean="0"/>
              <a:t> :</a:t>
            </a:r>
            <a:r>
              <a:rPr lang="id-ID" sz="2000" dirty="0" smtClean="0"/>
              <a:t/>
            </a:r>
            <a:br>
              <a:rPr lang="id-ID" sz="2000" dirty="0" smtClean="0"/>
            </a:br>
            <a:r>
              <a:rPr lang="en-US" sz="2000" dirty="0" smtClean="0"/>
              <a:t>1. Tab Margin, </a:t>
            </a:r>
            <a:r>
              <a:rPr lang="en-US" sz="2000" dirty="0" err="1" smtClean="0"/>
              <a:t>digunakan</a:t>
            </a:r>
            <a:r>
              <a:rPr lang="en-US" sz="2000" dirty="0" smtClean="0"/>
              <a:t> </a:t>
            </a:r>
            <a:r>
              <a:rPr lang="en-US" sz="2000" dirty="0" err="1" smtClean="0"/>
              <a:t>dalam</a:t>
            </a:r>
            <a:r>
              <a:rPr lang="en-US" sz="2000" dirty="0" smtClean="0"/>
              <a:t> </a:t>
            </a:r>
            <a:r>
              <a:rPr lang="en-US" sz="2000" dirty="0" err="1" smtClean="0"/>
              <a:t>pengaturan</a:t>
            </a:r>
            <a:r>
              <a:rPr lang="en-US" sz="2000" dirty="0" smtClean="0"/>
              <a:t> </a:t>
            </a:r>
            <a:r>
              <a:rPr lang="en-US" sz="2000" dirty="0" err="1" smtClean="0"/>
              <a:t>batas</a:t>
            </a:r>
            <a:r>
              <a:rPr lang="en-US" sz="2000" dirty="0" smtClean="0"/>
              <a:t> </a:t>
            </a:r>
            <a:r>
              <a:rPr lang="en-US" sz="2000" dirty="0" err="1" smtClean="0"/>
              <a:t>halaman</a:t>
            </a:r>
            <a:r>
              <a:rPr lang="en-US" sz="2000" dirty="0" smtClean="0"/>
              <a:t>, headers, footers </a:t>
            </a:r>
            <a:r>
              <a:rPr lang="en-US" sz="2000" dirty="0" err="1" smtClean="0"/>
              <a:t>dan</a:t>
            </a:r>
            <a:r>
              <a:rPr lang="id-ID" sz="2000" dirty="0" smtClean="0"/>
              <a:t/>
            </a:r>
            <a:br>
              <a:rPr lang="id-ID" sz="2000" dirty="0" smtClean="0"/>
            </a:br>
            <a:r>
              <a:rPr lang="en-US" sz="2000" dirty="0" err="1" smtClean="0"/>
              <a:t>pengaturan</a:t>
            </a:r>
            <a:r>
              <a:rPr lang="en-US" sz="2000" dirty="0" smtClean="0"/>
              <a:t> </a:t>
            </a:r>
            <a:r>
              <a:rPr lang="en-US" sz="2000" dirty="0" err="1" smtClean="0"/>
              <a:t>pencetakan</a:t>
            </a:r>
            <a:r>
              <a:rPr lang="en-US" sz="2000" dirty="0" smtClean="0"/>
              <a:t> model </a:t>
            </a:r>
            <a:r>
              <a:rPr lang="en-US" sz="2000" dirty="0" err="1" smtClean="0"/>
              <a:t>buku</a:t>
            </a:r>
            <a:r>
              <a:rPr lang="en-US" sz="2000" dirty="0" smtClean="0"/>
              <a:t> (</a:t>
            </a:r>
            <a:r>
              <a:rPr lang="en-US" sz="2000" dirty="0" err="1" smtClean="0"/>
              <a:t>cetak</a:t>
            </a:r>
            <a:r>
              <a:rPr lang="en-US" sz="2000" dirty="0" smtClean="0"/>
              <a:t> </a:t>
            </a:r>
            <a:r>
              <a:rPr lang="en-US" sz="2000" dirty="0" err="1" smtClean="0"/>
              <a:t>bolak</a:t>
            </a:r>
            <a:r>
              <a:rPr lang="en-US" sz="2000" dirty="0" smtClean="0"/>
              <a:t> </a:t>
            </a:r>
            <a:r>
              <a:rPr lang="en-US" sz="2000" dirty="0" err="1" smtClean="0"/>
              <a:t>balik</a:t>
            </a:r>
            <a:r>
              <a:rPr lang="en-US" sz="2000" dirty="0" smtClean="0"/>
              <a:t>).</a:t>
            </a:r>
            <a:r>
              <a:rPr lang="id-ID" sz="2000" dirty="0" smtClean="0"/>
              <a:t/>
            </a:r>
            <a:br>
              <a:rPr lang="id-ID" sz="2000" dirty="0" smtClean="0"/>
            </a:br>
            <a:r>
              <a:rPr lang="en-US" sz="2000" dirty="0" err="1" smtClean="0"/>
              <a:t>Untuk</a:t>
            </a:r>
            <a:r>
              <a:rPr lang="en-US" sz="2000" dirty="0" smtClean="0"/>
              <a:t> </a:t>
            </a:r>
            <a:r>
              <a:rPr lang="en-US" sz="2000" dirty="0" err="1" smtClean="0"/>
              <a:t>menaikan</a:t>
            </a:r>
            <a:r>
              <a:rPr lang="en-US" sz="2000" dirty="0" smtClean="0"/>
              <a:t> </a:t>
            </a:r>
            <a:r>
              <a:rPr lang="en-US" sz="2000" dirty="0" err="1" smtClean="0"/>
              <a:t>ukuran</a:t>
            </a:r>
            <a:r>
              <a:rPr lang="en-US" sz="2000" dirty="0" smtClean="0"/>
              <a:t> </a:t>
            </a:r>
            <a:r>
              <a:rPr lang="en-US" sz="2000" dirty="0" err="1" smtClean="0"/>
              <a:t>klik</a:t>
            </a:r>
            <a:r>
              <a:rPr lang="en-US" sz="2000" dirty="0" smtClean="0"/>
              <a:t> symbol 	       </a:t>
            </a:r>
            <a:r>
              <a:rPr lang="en-US" sz="2000" dirty="0" err="1" smtClean="0"/>
              <a:t>atau</a:t>
            </a:r>
            <a:r>
              <a:rPr lang="en-US" sz="2000" dirty="0" smtClean="0"/>
              <a:t> </a:t>
            </a:r>
            <a:r>
              <a:rPr lang="en-US" sz="2000" dirty="0" err="1" smtClean="0"/>
              <a:t>untuk</a:t>
            </a:r>
            <a:r>
              <a:rPr lang="en-US" sz="2000" dirty="0" smtClean="0"/>
              <a:t> </a:t>
            </a:r>
            <a:r>
              <a:rPr lang="en-US" sz="2000" dirty="0" err="1" smtClean="0"/>
              <a:t>menurunkan</a:t>
            </a:r>
            <a:r>
              <a:rPr lang="en-US" sz="2000" dirty="0" smtClean="0"/>
              <a:t> </a:t>
            </a:r>
            <a:r>
              <a:rPr lang="en-US" sz="2000" dirty="0" err="1" smtClean="0"/>
              <a:t>ukuran</a:t>
            </a:r>
            <a:r>
              <a:rPr lang="en-US" sz="2000" dirty="0" smtClean="0"/>
              <a:t> </a:t>
            </a:r>
            <a:r>
              <a:rPr lang="en-US" sz="2000" dirty="0" err="1" smtClean="0"/>
              <a:t>klik</a:t>
            </a:r>
            <a:r>
              <a:rPr lang="id-ID" sz="2000" dirty="0" smtClean="0"/>
              <a:t/>
            </a:r>
            <a:br>
              <a:rPr lang="id-ID" sz="2000" dirty="0" smtClean="0"/>
            </a:br>
            <a:r>
              <a:rPr lang="en-US" sz="2000" dirty="0" smtClean="0"/>
              <a:t>symbol </a:t>
            </a:r>
            <a:r>
              <a:rPr lang="id-ID" sz="2000" dirty="0" smtClean="0"/>
              <a:t/>
            </a:r>
            <a:br>
              <a:rPr lang="id-ID" sz="2000" dirty="0" smtClean="0"/>
            </a:br>
            <a:r>
              <a:rPr lang="en-US" sz="2000" dirty="0" smtClean="0"/>
              <a:t>• Top, </a:t>
            </a:r>
            <a:r>
              <a:rPr lang="en-US" sz="2000" dirty="0" err="1" smtClean="0"/>
              <a:t>digunakan</a:t>
            </a:r>
            <a:r>
              <a:rPr lang="en-US" sz="2000" dirty="0" smtClean="0"/>
              <a:t> </a:t>
            </a:r>
            <a:r>
              <a:rPr lang="en-US" sz="2000" dirty="0" err="1" smtClean="0"/>
              <a:t>untuk</a:t>
            </a:r>
            <a:r>
              <a:rPr lang="en-US" sz="2000" dirty="0" smtClean="0"/>
              <a:t> </a:t>
            </a:r>
            <a:r>
              <a:rPr lang="en-US" sz="2000" dirty="0" err="1" smtClean="0"/>
              <a:t>mengatur</a:t>
            </a:r>
            <a:r>
              <a:rPr lang="en-US" sz="2000" dirty="0" smtClean="0"/>
              <a:t> </a:t>
            </a:r>
            <a:r>
              <a:rPr lang="en-US" sz="2000" dirty="0" err="1" smtClean="0"/>
              <a:t>batas</a:t>
            </a:r>
            <a:r>
              <a:rPr lang="en-US" sz="2000" dirty="0" smtClean="0"/>
              <a:t> </a:t>
            </a:r>
            <a:r>
              <a:rPr lang="en-US" sz="2000" dirty="0" err="1" smtClean="0"/>
              <a:t>atas</a:t>
            </a:r>
            <a:r>
              <a:rPr lang="en-US" sz="2000" dirty="0" smtClean="0"/>
              <a:t> </a:t>
            </a:r>
            <a:r>
              <a:rPr lang="en-US" sz="2000" dirty="0" err="1" smtClean="0"/>
              <a:t>dokumen</a:t>
            </a:r>
            <a:r>
              <a:rPr lang="en-US" sz="2000" dirty="0" smtClean="0"/>
              <a:t> </a:t>
            </a:r>
            <a:r>
              <a:rPr lang="en-US" sz="2000" dirty="0" err="1" smtClean="0"/>
              <a:t>mulai</a:t>
            </a:r>
            <a:r>
              <a:rPr lang="en-US" sz="2000" dirty="0" smtClean="0"/>
              <a:t> </a:t>
            </a:r>
            <a:r>
              <a:rPr lang="en-US" sz="2000" dirty="0" err="1" smtClean="0"/>
              <a:t>dari</a:t>
            </a:r>
            <a:r>
              <a:rPr lang="en-US" sz="2000" dirty="0" smtClean="0"/>
              <a:t> </a:t>
            </a:r>
            <a:r>
              <a:rPr lang="en-US" sz="2000" dirty="0" err="1" smtClean="0"/>
              <a:t>tepi</a:t>
            </a:r>
            <a:r>
              <a:rPr lang="en-US" sz="2000" dirty="0" smtClean="0"/>
              <a:t> </a:t>
            </a:r>
            <a:r>
              <a:rPr lang="en-US" sz="2000" dirty="0" err="1" smtClean="0"/>
              <a:t>atas</a:t>
            </a:r>
            <a:r>
              <a:rPr lang="id-ID" sz="2000" dirty="0" smtClean="0"/>
              <a:t/>
            </a:r>
            <a:br>
              <a:rPr lang="id-ID" sz="2000" dirty="0" smtClean="0"/>
            </a:br>
            <a:r>
              <a:rPr lang="en-US" sz="2000" dirty="0" err="1" smtClean="0"/>
              <a:t>kertas</a:t>
            </a:r>
            <a:r>
              <a:rPr lang="en-US" sz="2000" dirty="0" smtClean="0"/>
              <a:t>. Bottom, </a:t>
            </a:r>
            <a:r>
              <a:rPr lang="en-US" sz="2000" dirty="0" err="1" smtClean="0"/>
              <a:t>digunakan</a:t>
            </a:r>
            <a:r>
              <a:rPr lang="en-US" sz="2000" dirty="0" smtClean="0"/>
              <a:t> </a:t>
            </a:r>
            <a:r>
              <a:rPr lang="en-US" sz="2000" dirty="0" err="1" smtClean="0"/>
              <a:t>untuk</a:t>
            </a:r>
            <a:r>
              <a:rPr lang="en-US" sz="2000" dirty="0" smtClean="0"/>
              <a:t> </a:t>
            </a:r>
            <a:r>
              <a:rPr lang="en-US" sz="2000" dirty="0" err="1" smtClean="0"/>
              <a:t>mengatur</a:t>
            </a:r>
            <a:r>
              <a:rPr lang="en-US" sz="2000" dirty="0" smtClean="0"/>
              <a:t> </a:t>
            </a:r>
            <a:r>
              <a:rPr lang="en-US" sz="2000" dirty="0" err="1" smtClean="0"/>
              <a:t>batas</a:t>
            </a:r>
            <a:r>
              <a:rPr lang="en-US" sz="2000" dirty="0" smtClean="0"/>
              <a:t> </a:t>
            </a:r>
            <a:r>
              <a:rPr lang="en-US" sz="2000" dirty="0" err="1" smtClean="0"/>
              <a:t>bawah</a:t>
            </a:r>
            <a:r>
              <a:rPr lang="en-US" sz="2000" dirty="0" smtClean="0"/>
              <a:t> </a:t>
            </a:r>
            <a:r>
              <a:rPr lang="en-US" sz="2000" dirty="0" err="1" smtClean="0"/>
              <a:t>dokumen</a:t>
            </a:r>
            <a:r>
              <a:rPr lang="en-US" sz="2000" dirty="0" smtClean="0"/>
              <a:t> </a:t>
            </a:r>
            <a:r>
              <a:rPr lang="en-US" sz="2000" dirty="0" err="1" smtClean="0"/>
              <a:t>mulai</a:t>
            </a:r>
            <a:r>
              <a:rPr lang="id-ID" sz="2000" dirty="0" smtClean="0"/>
              <a:t/>
            </a:r>
            <a:br>
              <a:rPr lang="id-ID" sz="2000" dirty="0" smtClean="0"/>
            </a:br>
            <a:r>
              <a:rPr lang="en-US" sz="2000" dirty="0" err="1" smtClean="0"/>
              <a:t>dari</a:t>
            </a:r>
            <a:r>
              <a:rPr lang="en-US" sz="2000" dirty="0" smtClean="0"/>
              <a:t> </a:t>
            </a:r>
            <a:r>
              <a:rPr lang="en-US" sz="2000" dirty="0" err="1" smtClean="0"/>
              <a:t>tepi</a:t>
            </a:r>
            <a:r>
              <a:rPr lang="en-US" sz="2000" dirty="0" smtClean="0"/>
              <a:t> </a:t>
            </a:r>
            <a:r>
              <a:rPr lang="en-US" sz="2000" dirty="0" err="1" smtClean="0"/>
              <a:t>bawah</a:t>
            </a:r>
            <a:r>
              <a:rPr lang="en-US" sz="2000" dirty="0" smtClean="0"/>
              <a:t> </a:t>
            </a:r>
            <a:r>
              <a:rPr lang="en-US" sz="2000" dirty="0" err="1" smtClean="0"/>
              <a:t>kertas</a:t>
            </a:r>
            <a:r>
              <a:rPr lang="en-US" sz="2000" dirty="0" smtClean="0"/>
              <a:t>.</a:t>
            </a:r>
            <a:r>
              <a:rPr lang="id-ID" sz="2000" dirty="0" smtClean="0"/>
              <a:t/>
            </a:r>
            <a:br>
              <a:rPr lang="id-ID" sz="2000" dirty="0" smtClean="0"/>
            </a:br>
            <a:r>
              <a:rPr lang="en-US" sz="2000" dirty="0" smtClean="0"/>
              <a:t>• Left, </a:t>
            </a:r>
            <a:r>
              <a:rPr lang="en-US" sz="2000" dirty="0" err="1" smtClean="0"/>
              <a:t>digunakan</a:t>
            </a:r>
            <a:r>
              <a:rPr lang="en-US" sz="2000" dirty="0" smtClean="0"/>
              <a:t> </a:t>
            </a:r>
            <a:r>
              <a:rPr lang="en-US" sz="2000" dirty="0" err="1" smtClean="0"/>
              <a:t>dalam</a:t>
            </a:r>
            <a:r>
              <a:rPr lang="en-US" sz="2000" dirty="0" smtClean="0"/>
              <a:t> </a:t>
            </a:r>
            <a:r>
              <a:rPr lang="en-US" sz="2000" dirty="0" err="1" smtClean="0"/>
              <a:t>pengaturan</a:t>
            </a:r>
            <a:r>
              <a:rPr lang="en-US" sz="2000" dirty="0" smtClean="0"/>
              <a:t> </a:t>
            </a:r>
            <a:r>
              <a:rPr lang="en-US" sz="2000" dirty="0" err="1" smtClean="0"/>
              <a:t>batas</a:t>
            </a:r>
            <a:r>
              <a:rPr lang="en-US" sz="2000" dirty="0" smtClean="0"/>
              <a:t> </a:t>
            </a:r>
            <a:r>
              <a:rPr lang="en-US" sz="2000" dirty="0" err="1" smtClean="0"/>
              <a:t>kiri</a:t>
            </a:r>
            <a:r>
              <a:rPr lang="en-US" sz="2000" dirty="0" smtClean="0"/>
              <a:t> </a:t>
            </a:r>
            <a:r>
              <a:rPr lang="en-US" sz="2000" dirty="0" err="1" smtClean="0"/>
              <a:t>dokumen</a:t>
            </a:r>
            <a:r>
              <a:rPr lang="en-US" sz="2000" dirty="0" smtClean="0"/>
              <a:t> </a:t>
            </a:r>
            <a:r>
              <a:rPr lang="en-US" sz="2000" dirty="0" err="1" smtClean="0"/>
              <a:t>mulai</a:t>
            </a:r>
            <a:r>
              <a:rPr lang="en-US" sz="2000" dirty="0" smtClean="0"/>
              <a:t> </a:t>
            </a:r>
            <a:r>
              <a:rPr lang="en-US" sz="2000" dirty="0" err="1" smtClean="0"/>
              <a:t>dari</a:t>
            </a:r>
            <a:r>
              <a:rPr lang="en-US" sz="2000" dirty="0" smtClean="0"/>
              <a:t> </a:t>
            </a:r>
            <a:r>
              <a:rPr lang="en-US" sz="2000" dirty="0" err="1" smtClean="0"/>
              <a:t>tepi</a:t>
            </a:r>
            <a:r>
              <a:rPr lang="en-US" sz="2000" dirty="0" smtClean="0"/>
              <a:t> </a:t>
            </a:r>
            <a:r>
              <a:rPr lang="en-US" sz="2000" dirty="0" err="1" smtClean="0"/>
              <a:t>kiri</a:t>
            </a:r>
            <a:r>
              <a:rPr lang="id-ID" sz="2000" dirty="0" smtClean="0"/>
              <a:t/>
            </a:r>
            <a:br>
              <a:rPr lang="id-ID" sz="2000" dirty="0" smtClean="0"/>
            </a:br>
            <a:r>
              <a:rPr lang="en-US" sz="2000" dirty="0" err="1" smtClean="0"/>
              <a:t>kertas</a:t>
            </a:r>
            <a:r>
              <a:rPr lang="en-US" sz="2000" dirty="0" smtClean="0"/>
              <a:t>.</a:t>
            </a:r>
            <a:r>
              <a:rPr lang="id-ID" sz="2000" dirty="0" smtClean="0"/>
              <a:t/>
            </a:r>
            <a:br>
              <a:rPr lang="id-ID" sz="2000" dirty="0" smtClean="0"/>
            </a:br>
            <a:r>
              <a:rPr lang="en-US" sz="2000" dirty="0" smtClean="0"/>
              <a:t>• Right, </a:t>
            </a:r>
            <a:r>
              <a:rPr lang="en-US" sz="2000" dirty="0" err="1" smtClean="0"/>
              <a:t>digunakan</a:t>
            </a:r>
            <a:r>
              <a:rPr lang="en-US" sz="2000" dirty="0" smtClean="0"/>
              <a:t> </a:t>
            </a:r>
            <a:r>
              <a:rPr lang="en-US" sz="2000" dirty="0" err="1" smtClean="0"/>
              <a:t>untuk</a:t>
            </a:r>
            <a:r>
              <a:rPr lang="en-US" sz="2000" dirty="0" smtClean="0"/>
              <a:t> </a:t>
            </a:r>
            <a:r>
              <a:rPr lang="en-US" sz="2000" dirty="0" err="1" smtClean="0"/>
              <a:t>pengaturan</a:t>
            </a:r>
            <a:r>
              <a:rPr lang="en-US" sz="2000" dirty="0" smtClean="0"/>
              <a:t> </a:t>
            </a:r>
            <a:r>
              <a:rPr lang="en-US" sz="2000" dirty="0" err="1" smtClean="0"/>
              <a:t>batas</a:t>
            </a:r>
            <a:r>
              <a:rPr lang="en-US" sz="2000" dirty="0" smtClean="0"/>
              <a:t> </a:t>
            </a:r>
            <a:r>
              <a:rPr lang="en-US" sz="2000" dirty="0" err="1" smtClean="0"/>
              <a:t>kanan</a:t>
            </a:r>
            <a:r>
              <a:rPr lang="en-US" sz="2000" dirty="0" smtClean="0"/>
              <a:t> </a:t>
            </a:r>
            <a:r>
              <a:rPr lang="en-US" sz="2000" dirty="0" err="1" smtClean="0"/>
              <a:t>dokumen</a:t>
            </a:r>
            <a:r>
              <a:rPr lang="en-US" sz="2000" dirty="0" smtClean="0"/>
              <a:t> </a:t>
            </a:r>
            <a:r>
              <a:rPr lang="en-US" sz="2000" dirty="0" err="1" smtClean="0"/>
              <a:t>mulai</a:t>
            </a:r>
            <a:r>
              <a:rPr lang="en-US" sz="2000" dirty="0" smtClean="0"/>
              <a:t> </a:t>
            </a:r>
            <a:r>
              <a:rPr lang="en-US" sz="2000" dirty="0" err="1" smtClean="0"/>
              <a:t>dari</a:t>
            </a:r>
            <a:r>
              <a:rPr lang="en-US" sz="2000" dirty="0" smtClean="0"/>
              <a:t> </a:t>
            </a:r>
            <a:r>
              <a:rPr lang="en-US" sz="2000" dirty="0" err="1" smtClean="0"/>
              <a:t>tepi</a:t>
            </a:r>
            <a:r>
              <a:rPr lang="id-ID" sz="2000" dirty="0" smtClean="0"/>
              <a:t/>
            </a:r>
            <a:br>
              <a:rPr lang="id-ID" sz="2000" dirty="0" smtClean="0"/>
            </a:br>
            <a:r>
              <a:rPr lang="en-US" sz="2000" dirty="0" err="1" smtClean="0"/>
              <a:t>kanan</a:t>
            </a:r>
            <a:r>
              <a:rPr lang="en-US" sz="2000" dirty="0" smtClean="0"/>
              <a:t> </a:t>
            </a:r>
            <a:r>
              <a:rPr lang="en-US" sz="2000" dirty="0" err="1" smtClean="0"/>
              <a:t>kertas</a:t>
            </a:r>
            <a:r>
              <a:rPr lang="en-US" sz="2000" dirty="0" smtClean="0"/>
              <a:t>.</a:t>
            </a:r>
            <a:r>
              <a:rPr lang="id-ID" sz="2000" dirty="0" smtClean="0"/>
              <a:t/>
            </a:r>
            <a:br>
              <a:rPr lang="id-ID" sz="2000" dirty="0" smtClean="0"/>
            </a:br>
            <a:endParaRPr lang="id-ID" sz="2000" dirty="0"/>
          </a:p>
        </p:txBody>
      </p:sp>
    </p:spTree>
  </p:cSld>
  <p:clrMapOvr>
    <a:masterClrMapping/>
  </p:clrMapOvr>
  <p:transition spd="slow">
    <p:wheel spokes="8"/>
    <p:sndAc>
      <p:stSnd>
        <p:snd r:embed="rId2" name="chimes.wav" builtIn="1"/>
      </p:stSnd>
    </p:sndAc>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8153400" cy="6629400"/>
          </a:xfrm>
        </p:spPr>
        <p:txBody>
          <a:bodyPr>
            <a:normAutofit fontScale="90000"/>
          </a:bodyPr>
          <a:lstStyle/>
          <a:p>
            <a:r>
              <a:rPr lang="en-US" sz="2000" dirty="0" smtClean="0"/>
              <a:t>• Gutter, </a:t>
            </a:r>
            <a:r>
              <a:rPr lang="en-US" sz="2000" dirty="0" err="1" smtClean="0"/>
              <a:t>digunakan</a:t>
            </a:r>
            <a:r>
              <a:rPr lang="en-US" sz="2000" dirty="0" smtClean="0"/>
              <a:t> </a:t>
            </a:r>
            <a:r>
              <a:rPr lang="en-US" sz="2000" dirty="0" err="1" smtClean="0"/>
              <a:t>untuk</a:t>
            </a:r>
            <a:r>
              <a:rPr lang="en-US" sz="2000" dirty="0" smtClean="0"/>
              <a:t> </a:t>
            </a:r>
            <a:r>
              <a:rPr lang="en-US" sz="2000" dirty="0" err="1" smtClean="0"/>
              <a:t>memberikan</a:t>
            </a:r>
            <a:r>
              <a:rPr lang="en-US" sz="2000" dirty="0" smtClean="0"/>
              <a:t> </a:t>
            </a:r>
            <a:r>
              <a:rPr lang="en-US" sz="2000" dirty="0" err="1" smtClean="0"/>
              <a:t>jarak</a:t>
            </a:r>
            <a:r>
              <a:rPr lang="en-US" sz="2000" dirty="0" smtClean="0"/>
              <a:t> </a:t>
            </a:r>
            <a:r>
              <a:rPr lang="en-US" sz="2000" dirty="0" err="1" smtClean="0"/>
              <a:t>tertentu</a:t>
            </a:r>
            <a:r>
              <a:rPr lang="en-US" sz="2000" dirty="0" smtClean="0"/>
              <a:t> </a:t>
            </a:r>
            <a:r>
              <a:rPr lang="en-US" sz="2000" dirty="0" err="1" smtClean="0"/>
              <a:t>dari</a:t>
            </a:r>
            <a:r>
              <a:rPr lang="en-US" sz="2000" dirty="0" smtClean="0"/>
              <a:t> </a:t>
            </a:r>
            <a:r>
              <a:rPr lang="en-US" sz="2000" dirty="0" err="1" smtClean="0"/>
              <a:t>tepi</a:t>
            </a:r>
            <a:r>
              <a:rPr lang="en-US" sz="2000" dirty="0" smtClean="0"/>
              <a:t> </a:t>
            </a:r>
            <a:r>
              <a:rPr lang="en-US" sz="2000" dirty="0" err="1" smtClean="0"/>
              <a:t>kiri</a:t>
            </a:r>
            <a:r>
              <a:rPr lang="en-US" sz="2000" dirty="0" smtClean="0"/>
              <a:t> </a:t>
            </a:r>
            <a:r>
              <a:rPr lang="en-US" sz="2000" dirty="0" err="1" smtClean="0"/>
              <a:t>kertas</a:t>
            </a:r>
            <a:r>
              <a:rPr lang="id-ID" sz="2000" dirty="0" smtClean="0"/>
              <a:t/>
            </a:r>
            <a:br>
              <a:rPr lang="id-ID" sz="2000" dirty="0" smtClean="0"/>
            </a:br>
            <a:r>
              <a:rPr lang="en-US" sz="2000" dirty="0" err="1" smtClean="0"/>
              <a:t>atau</a:t>
            </a:r>
            <a:r>
              <a:rPr lang="en-US" sz="2000" dirty="0" smtClean="0"/>
              <a:t> </a:t>
            </a:r>
            <a:r>
              <a:rPr lang="en-US" sz="2000" dirty="0" err="1" smtClean="0"/>
              <a:t>tepi</a:t>
            </a:r>
            <a:r>
              <a:rPr lang="en-US" sz="2000" dirty="0" smtClean="0"/>
              <a:t> </a:t>
            </a:r>
            <a:r>
              <a:rPr lang="en-US" sz="2000" dirty="0" err="1" smtClean="0"/>
              <a:t>atas</a:t>
            </a:r>
            <a:r>
              <a:rPr lang="en-US" sz="2000" dirty="0" smtClean="0"/>
              <a:t> </a:t>
            </a:r>
            <a:r>
              <a:rPr lang="en-US" sz="2000" dirty="0" err="1" smtClean="0"/>
              <a:t>kertas</a:t>
            </a:r>
            <a:r>
              <a:rPr lang="en-US" sz="2000" dirty="0" smtClean="0"/>
              <a:t> </a:t>
            </a:r>
            <a:r>
              <a:rPr lang="en-US" sz="2000" dirty="0" err="1" smtClean="0"/>
              <a:t>dengan</a:t>
            </a:r>
            <a:r>
              <a:rPr lang="en-US" sz="2000" dirty="0" smtClean="0"/>
              <a:t> </a:t>
            </a:r>
            <a:r>
              <a:rPr lang="en-US" sz="2000" dirty="0" err="1" smtClean="0"/>
              <a:t>tujuan</a:t>
            </a:r>
            <a:r>
              <a:rPr lang="en-US" sz="2000" dirty="0" smtClean="0"/>
              <a:t> </a:t>
            </a:r>
            <a:r>
              <a:rPr lang="en-US" sz="2000" dirty="0" err="1" smtClean="0"/>
              <a:t>untuk</a:t>
            </a:r>
            <a:r>
              <a:rPr lang="en-US" sz="2000" dirty="0" smtClean="0"/>
              <a:t> </a:t>
            </a:r>
            <a:r>
              <a:rPr lang="en-US" sz="2000" dirty="0" err="1" smtClean="0"/>
              <a:t>memberikan</a:t>
            </a:r>
            <a:r>
              <a:rPr lang="en-US" sz="2000" dirty="0" smtClean="0"/>
              <a:t> </a:t>
            </a:r>
            <a:r>
              <a:rPr lang="en-US" sz="2000" dirty="0" err="1" smtClean="0"/>
              <a:t>lokasi</a:t>
            </a:r>
            <a:r>
              <a:rPr lang="en-US" sz="2000" dirty="0" smtClean="0"/>
              <a:t> </a:t>
            </a:r>
            <a:r>
              <a:rPr lang="en-US" sz="2000" dirty="0" err="1" smtClean="0"/>
              <a:t>kosong</a:t>
            </a:r>
            <a:r>
              <a:rPr lang="en-US" sz="2000" dirty="0" smtClean="0"/>
              <a:t> </a:t>
            </a:r>
            <a:r>
              <a:rPr lang="en-US" sz="2000" dirty="0" err="1" smtClean="0"/>
              <a:t>untuk</a:t>
            </a:r>
            <a:r>
              <a:rPr lang="id-ID" sz="2000" dirty="0" smtClean="0"/>
              <a:t/>
            </a:r>
            <a:br>
              <a:rPr lang="id-ID" sz="2000" dirty="0" smtClean="0"/>
            </a:br>
            <a:r>
              <a:rPr lang="en-US" sz="2000" dirty="0" err="1" smtClean="0"/>
              <a:t>penjilidan</a:t>
            </a:r>
            <a:r>
              <a:rPr lang="en-US" sz="2000" dirty="0" smtClean="0"/>
              <a:t>. </a:t>
            </a:r>
            <a:r>
              <a:rPr lang="en-US" sz="2000" dirty="0" err="1" smtClean="0"/>
              <a:t>Pengaturan</a:t>
            </a:r>
            <a:r>
              <a:rPr lang="en-US" sz="2000" dirty="0" smtClean="0"/>
              <a:t> </a:t>
            </a:r>
            <a:r>
              <a:rPr lang="en-US" sz="2000" dirty="0" err="1" smtClean="0"/>
              <a:t>posisi</a:t>
            </a:r>
            <a:r>
              <a:rPr lang="en-US" sz="2000" dirty="0" smtClean="0"/>
              <a:t> </a:t>
            </a:r>
            <a:r>
              <a:rPr lang="en-US" sz="2000" dirty="0" err="1" smtClean="0"/>
              <a:t>dari</a:t>
            </a:r>
            <a:r>
              <a:rPr lang="en-US" sz="2000" dirty="0" smtClean="0"/>
              <a:t> gutter </a:t>
            </a:r>
            <a:r>
              <a:rPr lang="en-US" sz="2000" dirty="0" err="1" smtClean="0"/>
              <a:t>ini</a:t>
            </a:r>
            <a:r>
              <a:rPr lang="en-US" sz="2000" dirty="0" smtClean="0"/>
              <a:t> </a:t>
            </a:r>
            <a:r>
              <a:rPr lang="en-US" sz="2000" dirty="0" err="1" smtClean="0"/>
              <a:t>kita</a:t>
            </a:r>
            <a:r>
              <a:rPr lang="en-US" sz="2000" dirty="0" smtClean="0"/>
              <a:t> </a:t>
            </a:r>
            <a:r>
              <a:rPr lang="en-US" sz="2000" dirty="0" err="1" smtClean="0"/>
              <a:t>tentukan</a:t>
            </a:r>
            <a:r>
              <a:rPr lang="en-US" sz="2000" dirty="0" smtClean="0"/>
              <a:t> </a:t>
            </a:r>
            <a:r>
              <a:rPr lang="en-US" sz="2000" dirty="0" err="1" smtClean="0"/>
              <a:t>pada</a:t>
            </a:r>
            <a:r>
              <a:rPr lang="en-US" sz="2000" dirty="0" smtClean="0"/>
              <a:t> </a:t>
            </a:r>
            <a:r>
              <a:rPr lang="en-US" sz="2000" dirty="0" err="1" smtClean="0"/>
              <a:t>bagian</a:t>
            </a:r>
            <a:r>
              <a:rPr lang="id-ID" sz="2000" dirty="0" smtClean="0"/>
              <a:t/>
            </a:r>
            <a:br>
              <a:rPr lang="id-ID" sz="2000" dirty="0" smtClean="0"/>
            </a:br>
            <a:r>
              <a:rPr lang="id-ID" sz="2000" dirty="0" smtClean="0"/>
              <a:t/>
            </a:r>
            <a:br>
              <a:rPr lang="id-ID" sz="2000" dirty="0" smtClean="0"/>
            </a:br>
            <a:r>
              <a:rPr lang="id-ID" sz="2000" dirty="0" smtClean="0"/>
              <a:t/>
            </a:r>
            <a:br>
              <a:rPr lang="id-ID" sz="2000" dirty="0" smtClean="0"/>
            </a:br>
            <a:r>
              <a:rPr lang="en-US" sz="2000" dirty="0" err="1" smtClean="0"/>
              <a:t>pilihan</a:t>
            </a:r>
            <a:r>
              <a:rPr lang="en-US" sz="2000" dirty="0" smtClean="0"/>
              <a:t> Gutter </a:t>
            </a:r>
            <a:r>
              <a:rPr lang="en-US" sz="2000" dirty="0" err="1" smtClean="0"/>
              <a:t>posistion</a:t>
            </a:r>
            <a:r>
              <a:rPr lang="en-US" sz="2000" dirty="0" smtClean="0"/>
              <a:t> yang </a:t>
            </a:r>
            <a:r>
              <a:rPr lang="en-US" sz="2000" dirty="0" err="1" smtClean="0"/>
              <a:t>menyediakan</a:t>
            </a:r>
            <a:r>
              <a:rPr lang="en-US" sz="2000" dirty="0" smtClean="0"/>
              <a:t> </a:t>
            </a:r>
            <a:r>
              <a:rPr lang="en-US" sz="2000" dirty="0" err="1" smtClean="0"/>
              <a:t>dua</a:t>
            </a:r>
            <a:r>
              <a:rPr lang="en-US" sz="2000" dirty="0" smtClean="0"/>
              <a:t> </a:t>
            </a:r>
            <a:r>
              <a:rPr lang="en-US" sz="2000" dirty="0" err="1" smtClean="0"/>
              <a:t>alternatif</a:t>
            </a:r>
            <a:r>
              <a:rPr lang="en-US" sz="2000" dirty="0" smtClean="0"/>
              <a:t> </a:t>
            </a:r>
            <a:r>
              <a:rPr lang="en-US" sz="2000" dirty="0" err="1" smtClean="0"/>
              <a:t>posisi</a:t>
            </a:r>
            <a:r>
              <a:rPr lang="en-US" sz="2000" dirty="0" smtClean="0"/>
              <a:t>, </a:t>
            </a:r>
            <a:r>
              <a:rPr lang="en-US" sz="2000" dirty="0" err="1" smtClean="0"/>
              <a:t>yaitu</a:t>
            </a:r>
            <a:r>
              <a:rPr lang="id-ID" sz="2000" dirty="0" smtClean="0"/>
              <a:t/>
            </a:r>
            <a:br>
              <a:rPr lang="id-ID" sz="2000" dirty="0" smtClean="0"/>
            </a:br>
            <a:r>
              <a:rPr lang="en-US" sz="2000" dirty="0" err="1" smtClean="0"/>
              <a:t>posisi</a:t>
            </a:r>
            <a:r>
              <a:rPr lang="en-US" sz="2000" dirty="0" smtClean="0"/>
              <a:t> </a:t>
            </a:r>
            <a:r>
              <a:rPr lang="en-US" sz="2000" dirty="0" err="1" smtClean="0"/>
              <a:t>kiri</a:t>
            </a:r>
            <a:r>
              <a:rPr lang="en-US" sz="2000" dirty="0" smtClean="0"/>
              <a:t> (left) </a:t>
            </a:r>
            <a:r>
              <a:rPr lang="en-US" sz="2000" dirty="0" err="1" smtClean="0"/>
              <a:t>atau</a:t>
            </a:r>
            <a:r>
              <a:rPr lang="en-US" sz="2000" dirty="0" smtClean="0"/>
              <a:t> </a:t>
            </a:r>
            <a:r>
              <a:rPr lang="en-US" sz="2000" dirty="0" err="1" smtClean="0"/>
              <a:t>atas</a:t>
            </a:r>
            <a:r>
              <a:rPr lang="en-US" sz="2000" dirty="0" smtClean="0"/>
              <a:t> (top)</a:t>
            </a:r>
            <a:r>
              <a:rPr lang="id-ID" sz="2000" dirty="0" smtClean="0"/>
              <a:t/>
            </a:r>
            <a:br>
              <a:rPr lang="id-ID" sz="2000" dirty="0" smtClean="0"/>
            </a:br>
            <a:r>
              <a:rPr lang="en-US" sz="2000" dirty="0" smtClean="0"/>
              <a:t>• Header, </a:t>
            </a:r>
            <a:r>
              <a:rPr lang="en-US" sz="2000" dirty="0" err="1" smtClean="0"/>
              <a:t>digunakan</a:t>
            </a:r>
            <a:r>
              <a:rPr lang="en-US" sz="2000" dirty="0" smtClean="0"/>
              <a:t> </a:t>
            </a:r>
            <a:r>
              <a:rPr lang="en-US" sz="2000" dirty="0" err="1" smtClean="0"/>
              <a:t>untuk</a:t>
            </a:r>
            <a:r>
              <a:rPr lang="en-US" sz="2000" dirty="0" smtClean="0"/>
              <a:t> </a:t>
            </a:r>
            <a:r>
              <a:rPr lang="en-US" sz="2000" dirty="0" err="1" smtClean="0"/>
              <a:t>pengaturan</a:t>
            </a:r>
            <a:r>
              <a:rPr lang="en-US" sz="2000" dirty="0" smtClean="0"/>
              <a:t> </a:t>
            </a:r>
            <a:r>
              <a:rPr lang="en-US" sz="2000" dirty="0" err="1" smtClean="0"/>
              <a:t>posisi</a:t>
            </a:r>
            <a:r>
              <a:rPr lang="en-US" sz="2000" dirty="0" smtClean="0"/>
              <a:t> </a:t>
            </a:r>
            <a:r>
              <a:rPr lang="en-US" sz="2000" dirty="0" err="1" smtClean="0"/>
              <a:t>dari</a:t>
            </a:r>
            <a:r>
              <a:rPr lang="en-US" sz="2000" dirty="0" smtClean="0"/>
              <a:t> </a:t>
            </a:r>
            <a:r>
              <a:rPr lang="en-US" sz="2000" dirty="0" err="1" smtClean="0"/>
              <a:t>catatan</a:t>
            </a:r>
            <a:r>
              <a:rPr lang="en-US" sz="2000" dirty="0" smtClean="0"/>
              <a:t> </a:t>
            </a:r>
            <a:r>
              <a:rPr lang="en-US" sz="2000" dirty="0" err="1" smtClean="0"/>
              <a:t>kepala</a:t>
            </a:r>
            <a:r>
              <a:rPr lang="en-US" sz="2000" dirty="0" smtClean="0"/>
              <a:t> (header)</a:t>
            </a:r>
            <a:r>
              <a:rPr lang="id-ID" sz="2000" dirty="0" smtClean="0"/>
              <a:t/>
            </a:r>
            <a:br>
              <a:rPr lang="id-ID" sz="2000" dirty="0" smtClean="0"/>
            </a:br>
            <a:r>
              <a:rPr lang="en-US" sz="2000" dirty="0" err="1" smtClean="0"/>
              <a:t>mulai</a:t>
            </a:r>
            <a:r>
              <a:rPr lang="en-US" sz="2000" dirty="0" smtClean="0"/>
              <a:t> </a:t>
            </a:r>
            <a:r>
              <a:rPr lang="en-US" sz="2000" dirty="0" err="1" smtClean="0"/>
              <a:t>dari</a:t>
            </a:r>
            <a:r>
              <a:rPr lang="en-US" sz="2000" dirty="0" smtClean="0"/>
              <a:t> </a:t>
            </a:r>
            <a:r>
              <a:rPr lang="en-US" sz="2000" dirty="0" err="1" smtClean="0"/>
              <a:t>tepi</a:t>
            </a:r>
            <a:r>
              <a:rPr lang="en-US" sz="2000" dirty="0" smtClean="0"/>
              <a:t> </a:t>
            </a:r>
            <a:r>
              <a:rPr lang="en-US" sz="2000" dirty="0" err="1" smtClean="0"/>
              <a:t>atas</a:t>
            </a:r>
            <a:r>
              <a:rPr lang="en-US" sz="2000" dirty="0" smtClean="0"/>
              <a:t> </a:t>
            </a:r>
            <a:r>
              <a:rPr lang="en-US" sz="2000" dirty="0" err="1" smtClean="0"/>
              <a:t>kertas</a:t>
            </a:r>
            <a:r>
              <a:rPr lang="en-US" sz="2000" dirty="0" smtClean="0"/>
              <a:t>.</a:t>
            </a:r>
            <a:r>
              <a:rPr lang="id-ID" sz="2000" dirty="0" smtClean="0"/>
              <a:t/>
            </a:r>
            <a:br>
              <a:rPr lang="id-ID" sz="2000" dirty="0" smtClean="0"/>
            </a:br>
            <a:r>
              <a:rPr lang="en-US" sz="2000" dirty="0" smtClean="0"/>
              <a:t>• Footer, </a:t>
            </a:r>
            <a:r>
              <a:rPr lang="en-US" sz="2000" dirty="0" err="1" smtClean="0"/>
              <a:t>digunakan</a:t>
            </a:r>
            <a:r>
              <a:rPr lang="en-US" sz="2000" dirty="0" smtClean="0"/>
              <a:t> </a:t>
            </a:r>
            <a:r>
              <a:rPr lang="en-US" sz="2000" dirty="0" err="1" smtClean="0"/>
              <a:t>untuk</a:t>
            </a:r>
            <a:r>
              <a:rPr lang="en-US" sz="2000" dirty="0" smtClean="0"/>
              <a:t> </a:t>
            </a:r>
            <a:r>
              <a:rPr lang="en-US" sz="2000" dirty="0" err="1" smtClean="0"/>
              <a:t>pengaturan</a:t>
            </a:r>
            <a:r>
              <a:rPr lang="en-US" sz="2000" dirty="0" smtClean="0"/>
              <a:t> </a:t>
            </a:r>
            <a:r>
              <a:rPr lang="en-US" sz="2000" dirty="0" err="1" smtClean="0"/>
              <a:t>posisi</a:t>
            </a:r>
            <a:r>
              <a:rPr lang="en-US" sz="2000" dirty="0" smtClean="0"/>
              <a:t> </a:t>
            </a:r>
            <a:r>
              <a:rPr lang="en-US" sz="2000" dirty="0" err="1" smtClean="0"/>
              <a:t>dari</a:t>
            </a:r>
            <a:r>
              <a:rPr lang="en-US" sz="2000" dirty="0" smtClean="0"/>
              <a:t> </a:t>
            </a:r>
            <a:r>
              <a:rPr lang="en-US" sz="2000" dirty="0" err="1" smtClean="0"/>
              <a:t>catatan</a:t>
            </a:r>
            <a:r>
              <a:rPr lang="en-US" sz="2000" dirty="0" smtClean="0"/>
              <a:t> kaki (footer) </a:t>
            </a:r>
            <a:r>
              <a:rPr lang="en-US" sz="2000" dirty="0" err="1" smtClean="0"/>
              <a:t>mulai</a:t>
            </a:r>
            <a:r>
              <a:rPr lang="id-ID" sz="2000" dirty="0" smtClean="0"/>
              <a:t/>
            </a:r>
            <a:br>
              <a:rPr lang="id-ID" sz="2000" dirty="0" smtClean="0"/>
            </a:br>
            <a:r>
              <a:rPr lang="en-US" sz="2000" dirty="0" err="1" smtClean="0"/>
              <a:t>dari</a:t>
            </a:r>
            <a:r>
              <a:rPr lang="en-US" sz="2000" dirty="0" smtClean="0"/>
              <a:t> </a:t>
            </a:r>
            <a:r>
              <a:rPr lang="en-US" sz="2000" dirty="0" err="1" smtClean="0"/>
              <a:t>tepi</a:t>
            </a:r>
            <a:r>
              <a:rPr lang="en-US" sz="2000" dirty="0" smtClean="0"/>
              <a:t> </a:t>
            </a:r>
            <a:r>
              <a:rPr lang="en-US" sz="2000" dirty="0" err="1" smtClean="0"/>
              <a:t>bawah</a:t>
            </a:r>
            <a:r>
              <a:rPr lang="en-US" sz="2000" dirty="0" smtClean="0"/>
              <a:t> </a:t>
            </a:r>
            <a:r>
              <a:rPr lang="en-US" sz="2000" dirty="0" err="1" smtClean="0"/>
              <a:t>kertas</a:t>
            </a:r>
            <a:r>
              <a:rPr lang="en-US" sz="2000" dirty="0" smtClean="0"/>
              <a:t>.</a:t>
            </a:r>
            <a:r>
              <a:rPr lang="id-ID" sz="2000" dirty="0" smtClean="0"/>
              <a:t/>
            </a:r>
            <a:br>
              <a:rPr lang="id-ID" sz="2000" dirty="0" smtClean="0"/>
            </a:br>
            <a:r>
              <a:rPr lang="en-US" sz="2000" b="1" dirty="0" smtClean="0"/>
              <a:t>NB. </a:t>
            </a:r>
            <a:r>
              <a:rPr lang="en-US" sz="2000" dirty="0" smtClean="0"/>
              <a:t>Header </a:t>
            </a:r>
            <a:r>
              <a:rPr lang="en-US" sz="2000" dirty="0" err="1" smtClean="0"/>
              <a:t>dan</a:t>
            </a:r>
            <a:r>
              <a:rPr lang="en-US" sz="2000" dirty="0" smtClean="0"/>
              <a:t> footer </a:t>
            </a:r>
            <a:r>
              <a:rPr lang="en-US" sz="2000" dirty="0" err="1" smtClean="0"/>
              <a:t>ini</a:t>
            </a:r>
            <a:r>
              <a:rPr lang="en-US" sz="2000" dirty="0" smtClean="0"/>
              <a:t> </a:t>
            </a:r>
            <a:r>
              <a:rPr lang="en-US" sz="2000" dirty="0" err="1" smtClean="0"/>
              <a:t>akan</a:t>
            </a:r>
            <a:r>
              <a:rPr lang="en-US" sz="2000" dirty="0" smtClean="0"/>
              <a:t> </a:t>
            </a:r>
            <a:r>
              <a:rPr lang="en-US" sz="2000" dirty="0" err="1" smtClean="0"/>
              <a:t>otomatis</a:t>
            </a:r>
            <a:r>
              <a:rPr lang="en-US" sz="2000" dirty="0" smtClean="0"/>
              <a:t> </a:t>
            </a:r>
            <a:r>
              <a:rPr lang="en-US" sz="2000" dirty="0" err="1" smtClean="0"/>
              <a:t>tampil</a:t>
            </a:r>
            <a:r>
              <a:rPr lang="en-US" sz="2000" dirty="0" smtClean="0"/>
              <a:t> </a:t>
            </a:r>
            <a:r>
              <a:rPr lang="en-US" sz="2000" dirty="0" err="1" smtClean="0"/>
              <a:t>pada</a:t>
            </a:r>
            <a:r>
              <a:rPr lang="en-US" sz="2000" dirty="0" smtClean="0"/>
              <a:t> </a:t>
            </a:r>
            <a:r>
              <a:rPr lang="en-US" sz="2000" dirty="0" err="1" smtClean="0"/>
              <a:t>setiap</a:t>
            </a:r>
            <a:r>
              <a:rPr lang="en-US" sz="2000" dirty="0" smtClean="0"/>
              <a:t> </a:t>
            </a:r>
            <a:r>
              <a:rPr lang="en-US" sz="2000" dirty="0" err="1" smtClean="0"/>
              <a:t>halaman</a:t>
            </a:r>
            <a:r>
              <a:rPr lang="id-ID" sz="2000" dirty="0" smtClean="0"/>
              <a:t/>
            </a:r>
            <a:br>
              <a:rPr lang="id-ID" sz="2000" dirty="0" smtClean="0"/>
            </a:br>
            <a:r>
              <a:rPr lang="en-US" sz="2000" dirty="0" err="1" smtClean="0"/>
              <a:t>dokumen</a:t>
            </a:r>
            <a:r>
              <a:rPr lang="en-US" sz="2000" dirty="0" smtClean="0"/>
              <a:t>. </a:t>
            </a:r>
            <a:r>
              <a:rPr lang="en-US" sz="2000" dirty="0" err="1" smtClean="0"/>
              <a:t>Seperti</a:t>
            </a:r>
            <a:r>
              <a:rPr lang="en-US" sz="2000" dirty="0" smtClean="0"/>
              <a:t> </a:t>
            </a:r>
            <a:r>
              <a:rPr lang="en-US" sz="2000" dirty="0" err="1" smtClean="0"/>
              <a:t>pada</a:t>
            </a:r>
            <a:r>
              <a:rPr lang="en-US" sz="2000" dirty="0" smtClean="0"/>
              <a:t> </a:t>
            </a:r>
            <a:r>
              <a:rPr lang="en-US" sz="2000" dirty="0" err="1" smtClean="0"/>
              <a:t>buku</a:t>
            </a:r>
            <a:r>
              <a:rPr lang="en-US" sz="2000" dirty="0" smtClean="0"/>
              <a:t> </a:t>
            </a:r>
            <a:r>
              <a:rPr lang="en-US" sz="2000" dirty="0" err="1" smtClean="0"/>
              <a:t>ini</a:t>
            </a:r>
            <a:r>
              <a:rPr lang="en-US" sz="2000" dirty="0" smtClean="0"/>
              <a:t> yang </a:t>
            </a:r>
            <a:r>
              <a:rPr lang="en-US" sz="2000" dirty="0" err="1" smtClean="0"/>
              <a:t>jadi</a:t>
            </a:r>
            <a:r>
              <a:rPr lang="en-US" sz="2000" dirty="0" smtClean="0"/>
              <a:t> header </a:t>
            </a:r>
            <a:r>
              <a:rPr lang="en-US" sz="2000" dirty="0" err="1" smtClean="0"/>
              <a:t>adalah</a:t>
            </a:r>
            <a:r>
              <a:rPr lang="en-US" sz="2000" dirty="0" smtClean="0"/>
              <a:t> </a:t>
            </a:r>
            <a:r>
              <a:rPr lang="en-US" sz="2000" dirty="0" err="1" smtClean="0"/>
              <a:t>kata</a:t>
            </a:r>
            <a:r>
              <a:rPr lang="id-ID" sz="2000" dirty="0" smtClean="0"/>
              <a:t/>
            </a:r>
            <a:br>
              <a:rPr lang="id-ID" sz="2000" dirty="0" smtClean="0"/>
            </a:br>
            <a:r>
              <a:rPr lang="en-US" sz="2000" dirty="0" smtClean="0"/>
              <a:t>‘Microsoft Word’’ </a:t>
            </a:r>
            <a:r>
              <a:rPr lang="en-US" sz="2000" dirty="0" err="1" smtClean="0"/>
              <a:t>dan</a:t>
            </a:r>
            <a:r>
              <a:rPr lang="en-US" sz="2000" dirty="0" smtClean="0"/>
              <a:t> </a:t>
            </a:r>
            <a:r>
              <a:rPr lang="en-US" sz="2000" dirty="0" err="1" smtClean="0"/>
              <a:t>garis</a:t>
            </a:r>
            <a:r>
              <a:rPr lang="en-US" sz="2000" dirty="0" smtClean="0"/>
              <a:t> </a:t>
            </a:r>
            <a:r>
              <a:rPr lang="en-US" sz="2000" dirty="0" err="1" smtClean="0"/>
              <a:t>tebal</a:t>
            </a:r>
            <a:r>
              <a:rPr lang="en-US" sz="2000" dirty="0" smtClean="0"/>
              <a:t> </a:t>
            </a:r>
            <a:r>
              <a:rPr lang="en-US" sz="2000" dirty="0" err="1" smtClean="0"/>
              <a:t>dibawahnya</a:t>
            </a:r>
            <a:r>
              <a:rPr lang="en-US" sz="2000" dirty="0" smtClean="0"/>
              <a:t>, </a:t>
            </a:r>
            <a:r>
              <a:rPr lang="en-US" sz="2000" dirty="0" err="1" smtClean="0"/>
              <a:t>sedangkan</a:t>
            </a:r>
            <a:r>
              <a:rPr lang="en-US" sz="2000" dirty="0" smtClean="0"/>
              <a:t> yang</a:t>
            </a:r>
            <a:r>
              <a:rPr lang="id-ID" sz="2000" dirty="0" smtClean="0"/>
              <a:t/>
            </a:r>
            <a:br>
              <a:rPr lang="id-ID" sz="2000" dirty="0" smtClean="0"/>
            </a:br>
            <a:r>
              <a:rPr lang="en-US" sz="2000" dirty="0" err="1" smtClean="0"/>
              <a:t>jadi</a:t>
            </a:r>
            <a:r>
              <a:rPr lang="en-US" sz="2000" dirty="0" smtClean="0"/>
              <a:t> footer </a:t>
            </a:r>
            <a:r>
              <a:rPr lang="en-US" sz="2000" dirty="0" err="1" smtClean="0"/>
              <a:t>adalah</a:t>
            </a:r>
            <a:r>
              <a:rPr lang="en-US" sz="2000" dirty="0" smtClean="0"/>
              <a:t> </a:t>
            </a:r>
            <a:r>
              <a:rPr lang="en-US" sz="2000" dirty="0" err="1" smtClean="0"/>
              <a:t>tulisan</a:t>
            </a:r>
            <a:r>
              <a:rPr lang="en-US" sz="2000" dirty="0" smtClean="0"/>
              <a:t> ‘Labor </a:t>
            </a:r>
            <a:r>
              <a:rPr lang="en-US" sz="2000" dirty="0" err="1" smtClean="0"/>
              <a:t>Komputer</a:t>
            </a:r>
            <a:r>
              <a:rPr lang="en-US" sz="2000" dirty="0" smtClean="0"/>
              <a:t> Program </a:t>
            </a:r>
            <a:r>
              <a:rPr lang="en-US" sz="2000" dirty="0" err="1" smtClean="0"/>
              <a:t>Ekstensi</a:t>
            </a:r>
            <a:r>
              <a:rPr lang="id-ID" sz="2000" dirty="0" smtClean="0"/>
              <a:t/>
            </a:r>
            <a:br>
              <a:rPr lang="id-ID" sz="2000" dirty="0" smtClean="0"/>
            </a:br>
            <a:r>
              <a:rPr lang="en-US" sz="2000" dirty="0" smtClean="0"/>
              <a:t>FEUA’ </a:t>
            </a:r>
            <a:r>
              <a:rPr lang="en-US" sz="2000" dirty="0" err="1" smtClean="0"/>
              <a:t>dan</a:t>
            </a:r>
            <a:r>
              <a:rPr lang="en-US" sz="2000" dirty="0" smtClean="0"/>
              <a:t> </a:t>
            </a:r>
            <a:r>
              <a:rPr lang="en-US" sz="2000" dirty="0" err="1" smtClean="0"/>
              <a:t>nomor</a:t>
            </a:r>
            <a:r>
              <a:rPr lang="en-US" sz="2000" dirty="0" smtClean="0"/>
              <a:t> </a:t>
            </a:r>
            <a:r>
              <a:rPr lang="en-US" sz="2000" dirty="0" err="1" smtClean="0"/>
              <a:t>halaman</a:t>
            </a:r>
            <a:r>
              <a:rPr lang="en-US" sz="2000" dirty="0" smtClean="0"/>
              <a:t> </a:t>
            </a:r>
            <a:r>
              <a:rPr lang="en-US" sz="2000" dirty="0" err="1" smtClean="0"/>
              <a:t>dengan</a:t>
            </a:r>
            <a:r>
              <a:rPr lang="en-US" sz="2000" dirty="0" smtClean="0"/>
              <a:t> </a:t>
            </a:r>
            <a:r>
              <a:rPr lang="en-US" sz="2000" dirty="0" err="1" smtClean="0"/>
              <a:t>garis</a:t>
            </a:r>
            <a:r>
              <a:rPr lang="en-US" sz="2000" dirty="0" smtClean="0"/>
              <a:t> </a:t>
            </a:r>
            <a:r>
              <a:rPr lang="en-US" sz="2000" dirty="0" err="1" smtClean="0"/>
              <a:t>tebal</a:t>
            </a:r>
            <a:r>
              <a:rPr lang="en-US" sz="2000" dirty="0" smtClean="0"/>
              <a:t> </a:t>
            </a:r>
            <a:r>
              <a:rPr lang="en-US" sz="2000" dirty="0" err="1" smtClean="0"/>
              <a:t>diatasnya</a:t>
            </a:r>
            <a:r>
              <a:rPr lang="en-US" sz="2000" dirty="0" smtClean="0"/>
              <a:t>.</a:t>
            </a:r>
            <a:r>
              <a:rPr lang="id-ID" sz="2000" dirty="0" smtClean="0"/>
              <a:t/>
            </a:r>
            <a:br>
              <a:rPr lang="id-ID" sz="2000" dirty="0" smtClean="0"/>
            </a:br>
            <a:r>
              <a:rPr lang="en-US" sz="2000" dirty="0" smtClean="0"/>
              <a:t>• Mirror Margin, </a:t>
            </a:r>
            <a:r>
              <a:rPr lang="en-US" sz="2000" dirty="0" err="1" smtClean="0"/>
              <a:t>pengaturan</a:t>
            </a:r>
            <a:r>
              <a:rPr lang="en-US" sz="2000" dirty="0" smtClean="0"/>
              <a:t> </a:t>
            </a:r>
            <a:r>
              <a:rPr lang="en-US" sz="2000" dirty="0" err="1" smtClean="0"/>
              <a:t>batas</a:t>
            </a:r>
            <a:r>
              <a:rPr lang="en-US" sz="2000" dirty="0" smtClean="0"/>
              <a:t> </a:t>
            </a:r>
            <a:r>
              <a:rPr lang="en-US" sz="2000" dirty="0" err="1" smtClean="0"/>
              <a:t>halaman</a:t>
            </a:r>
            <a:r>
              <a:rPr lang="en-US" sz="2000" dirty="0" smtClean="0"/>
              <a:t> </a:t>
            </a:r>
            <a:r>
              <a:rPr lang="en-US" sz="2000" dirty="0" err="1" smtClean="0"/>
              <a:t>secara</a:t>
            </a:r>
            <a:r>
              <a:rPr lang="en-US" sz="2000" dirty="0" smtClean="0"/>
              <a:t> </a:t>
            </a:r>
            <a:r>
              <a:rPr lang="en-US" sz="2000" dirty="0" err="1" smtClean="0"/>
              <a:t>timbal</a:t>
            </a:r>
            <a:r>
              <a:rPr lang="en-US" sz="2000" dirty="0" smtClean="0"/>
              <a:t> </a:t>
            </a:r>
            <a:r>
              <a:rPr lang="en-US" sz="2000" dirty="0" err="1" smtClean="0"/>
              <a:t>balik</a:t>
            </a:r>
            <a:r>
              <a:rPr lang="en-US" sz="2000" dirty="0" smtClean="0"/>
              <a:t> </a:t>
            </a:r>
            <a:r>
              <a:rPr lang="en-US" sz="2000" dirty="0" err="1" smtClean="0"/>
              <a:t>sehingga</a:t>
            </a:r>
            <a:r>
              <a:rPr lang="id-ID" sz="2000" dirty="0" smtClean="0"/>
              <a:t/>
            </a:r>
            <a:br>
              <a:rPr lang="id-ID" sz="2000" dirty="0" smtClean="0"/>
            </a:br>
            <a:r>
              <a:rPr lang="en-US" sz="2000" dirty="0" err="1" smtClean="0"/>
              <a:t>dapat</a:t>
            </a:r>
            <a:r>
              <a:rPr lang="en-US" sz="2000" dirty="0" smtClean="0"/>
              <a:t> </a:t>
            </a:r>
            <a:r>
              <a:rPr lang="en-US" sz="2000" dirty="0" err="1" smtClean="0"/>
              <a:t>dicetak</a:t>
            </a:r>
            <a:r>
              <a:rPr lang="en-US" sz="2000" dirty="0" smtClean="0"/>
              <a:t> </a:t>
            </a:r>
            <a:r>
              <a:rPr lang="en-US" sz="2000" dirty="0" err="1" smtClean="0"/>
              <a:t>secara</a:t>
            </a:r>
            <a:r>
              <a:rPr lang="en-US" sz="2000" dirty="0" smtClean="0"/>
              <a:t> </a:t>
            </a:r>
            <a:r>
              <a:rPr lang="en-US" sz="2000" dirty="0" err="1" smtClean="0"/>
              <a:t>timbal</a:t>
            </a:r>
            <a:r>
              <a:rPr lang="en-US" sz="2000" dirty="0" smtClean="0"/>
              <a:t> </a:t>
            </a:r>
            <a:r>
              <a:rPr lang="en-US" sz="2000" dirty="0" err="1" smtClean="0"/>
              <a:t>balik</a:t>
            </a:r>
            <a:r>
              <a:rPr lang="en-US" sz="2000" dirty="0" smtClean="0"/>
              <a:t>. </a:t>
            </a:r>
            <a:r>
              <a:rPr lang="en-US" sz="2000" dirty="0" err="1" smtClean="0"/>
              <a:t>Biasanya</a:t>
            </a:r>
            <a:r>
              <a:rPr lang="en-US" sz="2000" dirty="0" smtClean="0"/>
              <a:t> </a:t>
            </a:r>
            <a:r>
              <a:rPr lang="en-US" sz="2000" dirty="0" err="1" smtClean="0"/>
              <a:t>digunakan</a:t>
            </a:r>
            <a:r>
              <a:rPr lang="en-US" sz="2000" dirty="0" smtClean="0"/>
              <a:t> </a:t>
            </a:r>
            <a:r>
              <a:rPr lang="en-US" sz="2000" dirty="0" err="1" smtClean="0"/>
              <a:t>jika</a:t>
            </a:r>
            <a:r>
              <a:rPr lang="en-US" sz="2000" dirty="0" smtClean="0"/>
              <a:t> </a:t>
            </a:r>
            <a:r>
              <a:rPr lang="en-US" sz="2000" dirty="0" err="1" smtClean="0"/>
              <a:t>kita</a:t>
            </a:r>
            <a:r>
              <a:rPr lang="en-US" sz="2000" dirty="0" smtClean="0"/>
              <a:t> </a:t>
            </a:r>
            <a:r>
              <a:rPr lang="en-US" sz="2000" dirty="0" err="1" smtClean="0"/>
              <a:t>ingin</a:t>
            </a:r>
            <a:r>
              <a:rPr lang="id-ID" sz="2000" dirty="0" smtClean="0"/>
              <a:t/>
            </a:r>
            <a:br>
              <a:rPr lang="id-ID" sz="2000" dirty="0" smtClean="0"/>
            </a:br>
            <a:r>
              <a:rPr lang="en-US" sz="2000" dirty="0" err="1" smtClean="0"/>
              <a:t>mencetak</a:t>
            </a:r>
            <a:r>
              <a:rPr lang="en-US" sz="2000" dirty="0" smtClean="0"/>
              <a:t> </a:t>
            </a:r>
            <a:r>
              <a:rPr lang="en-US" sz="2000" dirty="0" err="1" smtClean="0"/>
              <a:t>dokumen</a:t>
            </a:r>
            <a:r>
              <a:rPr lang="en-US" sz="2000" dirty="0" smtClean="0"/>
              <a:t> </a:t>
            </a:r>
            <a:r>
              <a:rPr lang="en-US" sz="2000" dirty="0" err="1" smtClean="0"/>
              <a:t>secara</a:t>
            </a:r>
            <a:r>
              <a:rPr lang="en-US" sz="2000" dirty="0" smtClean="0"/>
              <a:t> </a:t>
            </a:r>
            <a:r>
              <a:rPr lang="en-US" sz="2000" dirty="0" err="1" smtClean="0"/>
              <a:t>timbal</a:t>
            </a:r>
            <a:r>
              <a:rPr lang="en-US" sz="2000" dirty="0" smtClean="0"/>
              <a:t> </a:t>
            </a:r>
            <a:r>
              <a:rPr lang="en-US" sz="2000" dirty="0" err="1" smtClean="0"/>
              <a:t>balik</a:t>
            </a:r>
            <a:r>
              <a:rPr lang="en-US" sz="2000" dirty="0" smtClean="0"/>
              <a:t> </a:t>
            </a:r>
            <a:r>
              <a:rPr lang="en-US" sz="2000" dirty="0" err="1" smtClean="0"/>
              <a:t>dengan</a:t>
            </a:r>
            <a:r>
              <a:rPr lang="en-US" sz="2000" dirty="0" smtClean="0"/>
              <a:t> </a:t>
            </a:r>
            <a:r>
              <a:rPr lang="en-US" sz="2000" dirty="0" err="1" smtClean="0"/>
              <a:t>hasil</a:t>
            </a:r>
            <a:r>
              <a:rPr lang="en-US" sz="2000" dirty="0" smtClean="0"/>
              <a:t> </a:t>
            </a:r>
            <a:r>
              <a:rPr lang="en-US" sz="2000" dirty="0" err="1" smtClean="0"/>
              <a:t>seperti</a:t>
            </a:r>
            <a:r>
              <a:rPr lang="en-US" sz="2000" dirty="0" smtClean="0"/>
              <a:t> </a:t>
            </a:r>
            <a:r>
              <a:rPr lang="en-US" sz="2000" dirty="0" err="1" smtClean="0"/>
              <a:t>buku</a:t>
            </a:r>
            <a:r>
              <a:rPr lang="id-ID" sz="2000" dirty="0" smtClean="0"/>
              <a:t/>
            </a:r>
            <a:br>
              <a:rPr lang="id-ID" sz="2000" dirty="0" smtClean="0"/>
            </a:br>
            <a:r>
              <a:rPr lang="en-US" sz="2000" dirty="0" err="1" smtClean="0"/>
              <a:t>cetak</a:t>
            </a:r>
            <a:r>
              <a:rPr lang="en-US" sz="2000" dirty="0" smtClean="0"/>
              <a:t>.</a:t>
            </a:r>
            <a:r>
              <a:rPr lang="id-ID" sz="2000" dirty="0" smtClean="0"/>
              <a:t/>
            </a:r>
            <a:br>
              <a:rPr lang="id-ID" sz="2000" dirty="0" smtClean="0"/>
            </a:br>
            <a:r>
              <a:rPr lang="en-US" sz="2000" dirty="0" err="1" smtClean="0"/>
              <a:t>Jika</a:t>
            </a:r>
            <a:r>
              <a:rPr lang="en-US" sz="2000" dirty="0" smtClean="0"/>
              <a:t> </a:t>
            </a:r>
            <a:r>
              <a:rPr lang="en-US" sz="2000" dirty="0" err="1" smtClean="0"/>
              <a:t>pilihan</a:t>
            </a:r>
            <a:r>
              <a:rPr lang="en-US" sz="2000" dirty="0" smtClean="0"/>
              <a:t> </a:t>
            </a:r>
            <a:r>
              <a:rPr lang="en-US" sz="2000" dirty="0" err="1" smtClean="0"/>
              <a:t>ini</a:t>
            </a:r>
            <a:r>
              <a:rPr lang="en-US" sz="2000" dirty="0" smtClean="0"/>
              <a:t> </a:t>
            </a:r>
            <a:r>
              <a:rPr lang="en-US" sz="2000" dirty="0" err="1" smtClean="0"/>
              <a:t>kita</a:t>
            </a:r>
            <a:r>
              <a:rPr lang="en-US" sz="2000" dirty="0" smtClean="0"/>
              <a:t> </a:t>
            </a:r>
            <a:r>
              <a:rPr lang="en-US" sz="2000" dirty="0" err="1" smtClean="0"/>
              <a:t>aktifkan</a:t>
            </a:r>
            <a:r>
              <a:rPr lang="en-US" sz="2000" dirty="0" smtClean="0"/>
              <a:t>, </a:t>
            </a:r>
            <a:r>
              <a:rPr lang="en-US" sz="2000" dirty="0" err="1" smtClean="0"/>
              <a:t>maka</a:t>
            </a:r>
            <a:r>
              <a:rPr lang="en-US" sz="2000" dirty="0" smtClean="0"/>
              <a:t> </a:t>
            </a:r>
            <a:r>
              <a:rPr lang="en-US" sz="2000" dirty="0" err="1" smtClean="0"/>
              <a:t>pada</a:t>
            </a:r>
            <a:r>
              <a:rPr lang="en-US" sz="2000" dirty="0" smtClean="0"/>
              <a:t> tab margin </a:t>
            </a:r>
            <a:r>
              <a:rPr lang="en-US" sz="2000" dirty="0" err="1" smtClean="0"/>
              <a:t>akan</a:t>
            </a:r>
            <a:r>
              <a:rPr lang="en-US" sz="2000" dirty="0" smtClean="0"/>
              <a:t> </a:t>
            </a:r>
            <a:r>
              <a:rPr lang="en-US" sz="2000" dirty="0" err="1" smtClean="0"/>
              <a:t>ada</a:t>
            </a:r>
            <a:r>
              <a:rPr lang="en-US" sz="2000" dirty="0" smtClean="0"/>
              <a:t> </a:t>
            </a:r>
            <a:r>
              <a:rPr lang="en-US" sz="2000" dirty="0" err="1" smtClean="0"/>
              <a:t>perubahan</a:t>
            </a:r>
            <a:r>
              <a:rPr lang="id-ID" sz="2000" dirty="0" smtClean="0"/>
              <a:t/>
            </a:r>
            <a:br>
              <a:rPr lang="id-ID" sz="2000" dirty="0" smtClean="0"/>
            </a:br>
            <a:r>
              <a:rPr lang="en-US" sz="2000" dirty="0" err="1" smtClean="0"/>
              <a:t>pilihan</a:t>
            </a:r>
            <a:r>
              <a:rPr lang="en-US" sz="2000" dirty="0" smtClean="0"/>
              <a:t> </a:t>
            </a:r>
            <a:r>
              <a:rPr lang="en-US" sz="2000" dirty="0" err="1" smtClean="0"/>
              <a:t>seperti</a:t>
            </a:r>
            <a:r>
              <a:rPr lang="en-US" sz="2000" dirty="0" smtClean="0"/>
              <a:t> </a:t>
            </a:r>
            <a:r>
              <a:rPr lang="en-US" sz="2000" dirty="0" err="1" smtClean="0"/>
              <a:t>berikut</a:t>
            </a:r>
            <a:r>
              <a:rPr lang="en-US" sz="2000" dirty="0" smtClean="0"/>
              <a:t> ;</a:t>
            </a:r>
            <a:r>
              <a:rPr lang="id-ID" sz="2000" dirty="0" smtClean="0"/>
              <a:t/>
            </a:r>
            <a:br>
              <a:rPr lang="id-ID" sz="2000" dirty="0" smtClean="0"/>
            </a:br>
            <a:endParaRPr lang="id-ID" sz="2000" dirty="0"/>
          </a:p>
        </p:txBody>
      </p:sp>
    </p:spTree>
  </p:cSld>
  <p:clrMapOvr>
    <a:masterClrMapping/>
  </p:clrMapOvr>
  <p:transition spd="slow">
    <p:wheel spokes="8"/>
    <p:sndAc>
      <p:stSnd>
        <p:snd r:embed="rId2" name="chimes.wav" builtIn="1"/>
      </p:stSnd>
    </p:sndAc>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4" name="Content Placeholder 3"/>
          <p:cNvSpPr>
            <a:spLocks noGrp="1"/>
          </p:cNvSpPr>
          <p:nvPr>
            <p:ph sz="quarter" idx="2"/>
          </p:nvPr>
        </p:nvSpPr>
        <p:spPr/>
        <p:txBody>
          <a:bodyPr>
            <a:normAutofit fontScale="77500" lnSpcReduction="20000"/>
          </a:bodyPr>
          <a:lstStyle/>
          <a:p>
            <a:r>
              <a:rPr lang="en-US" dirty="0" err="1" smtClean="0"/>
              <a:t>Perubahan</a:t>
            </a:r>
            <a:r>
              <a:rPr lang="en-US" dirty="0" smtClean="0"/>
              <a:t> </a:t>
            </a:r>
            <a:r>
              <a:rPr lang="en-US" dirty="0" err="1" smtClean="0"/>
              <a:t>terjadi</a:t>
            </a:r>
            <a:r>
              <a:rPr lang="en-US" dirty="0" smtClean="0"/>
              <a:t> </a:t>
            </a:r>
            <a:r>
              <a:rPr lang="en-US" dirty="0" err="1" smtClean="0"/>
              <a:t>pada</a:t>
            </a:r>
            <a:r>
              <a:rPr lang="en-US" dirty="0" smtClean="0"/>
              <a:t> option left </a:t>
            </a:r>
            <a:r>
              <a:rPr lang="en-US" dirty="0" err="1" smtClean="0"/>
              <a:t>dan</a:t>
            </a:r>
            <a:r>
              <a:rPr lang="en-US" dirty="0" smtClean="0"/>
              <a:t> right </a:t>
            </a:r>
            <a:r>
              <a:rPr lang="en-US" dirty="0" err="1" smtClean="0"/>
              <a:t>dimana</a:t>
            </a:r>
            <a:r>
              <a:rPr lang="en-US" dirty="0" smtClean="0"/>
              <a:t> </a:t>
            </a:r>
            <a:r>
              <a:rPr lang="en-US" dirty="0" err="1" smtClean="0"/>
              <a:t>kedua</a:t>
            </a:r>
            <a:r>
              <a:rPr lang="en-US" dirty="0" smtClean="0"/>
              <a:t> option </a:t>
            </a:r>
            <a:r>
              <a:rPr lang="en-US" dirty="0" err="1" smtClean="0"/>
              <a:t>ini</a:t>
            </a:r>
            <a:r>
              <a:rPr lang="en-US" dirty="0" smtClean="0"/>
              <a:t> </a:t>
            </a:r>
            <a:r>
              <a:rPr lang="en-US" dirty="0" err="1" smtClean="0"/>
              <a:t>diganti</a:t>
            </a:r>
            <a:r>
              <a:rPr lang="id-ID" dirty="0" smtClean="0"/>
              <a:t> </a:t>
            </a:r>
            <a:r>
              <a:rPr lang="en-US" dirty="0" err="1" smtClean="0"/>
              <a:t>dengan</a:t>
            </a:r>
            <a:r>
              <a:rPr lang="en-US" dirty="0" smtClean="0"/>
              <a:t> </a:t>
            </a:r>
            <a:r>
              <a:rPr lang="en-US" dirty="0" err="1" smtClean="0"/>
              <a:t>nama</a:t>
            </a:r>
            <a:r>
              <a:rPr lang="en-US" dirty="0" smtClean="0"/>
              <a:t> Inside </a:t>
            </a:r>
            <a:r>
              <a:rPr lang="en-US" dirty="0" err="1" smtClean="0"/>
              <a:t>dan</a:t>
            </a:r>
            <a:r>
              <a:rPr lang="en-US" dirty="0" smtClean="0"/>
              <a:t> Outside.</a:t>
            </a:r>
            <a:r>
              <a:rPr lang="id-ID" dirty="0" smtClean="0"/>
              <a:t> </a:t>
            </a:r>
            <a:r>
              <a:rPr lang="en-US" dirty="0" smtClean="0"/>
              <a:t>Inside, </a:t>
            </a:r>
            <a:r>
              <a:rPr lang="en-US" dirty="0" err="1" smtClean="0"/>
              <a:t>digunakan</a:t>
            </a:r>
            <a:r>
              <a:rPr lang="en-US" dirty="0" smtClean="0"/>
              <a:t> </a:t>
            </a:r>
            <a:r>
              <a:rPr lang="en-US" dirty="0" err="1" smtClean="0"/>
              <a:t>untuk</a:t>
            </a:r>
            <a:r>
              <a:rPr lang="en-US" dirty="0" smtClean="0"/>
              <a:t> </a:t>
            </a:r>
            <a:r>
              <a:rPr lang="en-US" dirty="0" err="1" smtClean="0"/>
              <a:t>pengaturan</a:t>
            </a:r>
            <a:r>
              <a:rPr lang="en-US" dirty="0" smtClean="0"/>
              <a:t> </a:t>
            </a:r>
            <a:r>
              <a:rPr lang="en-US" dirty="0" err="1" smtClean="0"/>
              <a:t>batas</a:t>
            </a:r>
            <a:r>
              <a:rPr lang="en-US" dirty="0" smtClean="0"/>
              <a:t> </a:t>
            </a:r>
            <a:r>
              <a:rPr lang="en-US" dirty="0" err="1" smtClean="0"/>
              <a:t>dokumen</a:t>
            </a:r>
            <a:r>
              <a:rPr lang="en-US" dirty="0" smtClean="0"/>
              <a:t> yang </a:t>
            </a:r>
            <a:r>
              <a:rPr lang="en-US" dirty="0" err="1" smtClean="0"/>
              <a:t>bagian</a:t>
            </a:r>
            <a:r>
              <a:rPr lang="en-US" dirty="0" smtClean="0"/>
              <a:t> </a:t>
            </a:r>
            <a:r>
              <a:rPr lang="en-US" dirty="0" err="1" smtClean="0"/>
              <a:t>dalam</a:t>
            </a:r>
            <a:r>
              <a:rPr lang="en-US" dirty="0" smtClean="0"/>
              <a:t>.</a:t>
            </a:r>
            <a:r>
              <a:rPr lang="id-ID" dirty="0" smtClean="0"/>
              <a:t> </a:t>
            </a:r>
            <a:r>
              <a:rPr lang="en-US" dirty="0" smtClean="0"/>
              <a:t>Outside, </a:t>
            </a:r>
            <a:r>
              <a:rPr lang="en-US" dirty="0" err="1" smtClean="0"/>
              <a:t>digunakan</a:t>
            </a:r>
            <a:r>
              <a:rPr lang="en-US" dirty="0" smtClean="0"/>
              <a:t> </a:t>
            </a:r>
            <a:r>
              <a:rPr lang="en-US" dirty="0" err="1" smtClean="0"/>
              <a:t>untuk</a:t>
            </a:r>
            <a:r>
              <a:rPr lang="en-US" dirty="0" smtClean="0"/>
              <a:t> </a:t>
            </a:r>
            <a:r>
              <a:rPr lang="en-US" dirty="0" err="1" smtClean="0"/>
              <a:t>pengaturan</a:t>
            </a:r>
            <a:r>
              <a:rPr lang="en-US" dirty="0" smtClean="0"/>
              <a:t> </a:t>
            </a:r>
            <a:r>
              <a:rPr lang="en-US" dirty="0" err="1" smtClean="0"/>
              <a:t>batas</a:t>
            </a:r>
            <a:r>
              <a:rPr lang="en-US" dirty="0" smtClean="0"/>
              <a:t> </a:t>
            </a:r>
            <a:r>
              <a:rPr lang="en-US" dirty="0" err="1" smtClean="0"/>
              <a:t>dokumen</a:t>
            </a:r>
            <a:r>
              <a:rPr lang="en-US" dirty="0" smtClean="0"/>
              <a:t> </a:t>
            </a:r>
            <a:r>
              <a:rPr lang="en-US" dirty="0" err="1" smtClean="0"/>
              <a:t>bagian</a:t>
            </a:r>
            <a:r>
              <a:rPr lang="en-US" dirty="0" smtClean="0"/>
              <a:t> </a:t>
            </a:r>
            <a:r>
              <a:rPr lang="en-US" dirty="0" err="1" smtClean="0"/>
              <a:t>luar</a:t>
            </a:r>
            <a:r>
              <a:rPr lang="en-US" dirty="0" smtClean="0"/>
              <a:t>.</a:t>
            </a:r>
            <a:endParaRPr lang="id-ID" dirty="0" smtClean="0"/>
          </a:p>
          <a:p>
            <a:pPr>
              <a:buNone/>
            </a:pPr>
            <a:r>
              <a:rPr lang="id-ID" dirty="0" smtClean="0"/>
              <a:t>    </a:t>
            </a:r>
            <a:r>
              <a:rPr lang="en-US" dirty="0" smtClean="0"/>
              <a:t>• 2 pages per sheet, </a:t>
            </a:r>
            <a:r>
              <a:rPr lang="en-US" dirty="0" err="1" smtClean="0"/>
              <a:t>artinya</a:t>
            </a:r>
            <a:r>
              <a:rPr lang="en-US" dirty="0" smtClean="0"/>
              <a:t> option </a:t>
            </a:r>
            <a:r>
              <a:rPr lang="en-US" dirty="0" err="1" smtClean="0"/>
              <a:t>ini</a:t>
            </a:r>
            <a:r>
              <a:rPr lang="en-US" dirty="0" smtClean="0"/>
              <a:t> </a:t>
            </a:r>
            <a:r>
              <a:rPr lang="en-US" dirty="0" err="1" smtClean="0"/>
              <a:t>digunakan</a:t>
            </a:r>
            <a:r>
              <a:rPr lang="en-US" dirty="0" smtClean="0"/>
              <a:t> </a:t>
            </a:r>
            <a:r>
              <a:rPr lang="en-US" dirty="0" err="1" smtClean="0"/>
              <a:t>jika</a:t>
            </a:r>
            <a:r>
              <a:rPr lang="en-US" dirty="0" smtClean="0"/>
              <a:t> </a:t>
            </a:r>
            <a:r>
              <a:rPr lang="en-US" dirty="0" err="1" smtClean="0"/>
              <a:t>kita</a:t>
            </a:r>
            <a:r>
              <a:rPr lang="en-US" dirty="0" smtClean="0"/>
              <a:t> </a:t>
            </a:r>
            <a:r>
              <a:rPr lang="en-US" dirty="0" err="1" smtClean="0"/>
              <a:t>ingin</a:t>
            </a:r>
            <a:r>
              <a:rPr lang="en-US" dirty="0" smtClean="0"/>
              <a:t> </a:t>
            </a:r>
            <a:r>
              <a:rPr lang="en-US" dirty="0" err="1" smtClean="0"/>
              <a:t>mengatur</a:t>
            </a:r>
            <a:endParaRPr lang="id-ID" dirty="0" smtClean="0"/>
          </a:p>
          <a:p>
            <a:pPr>
              <a:buNone/>
            </a:pPr>
            <a:r>
              <a:rPr lang="id-ID" dirty="0" smtClean="0"/>
              <a:t>    </a:t>
            </a:r>
            <a:r>
              <a:rPr lang="en-US" dirty="0" err="1" smtClean="0"/>
              <a:t>dokumen</a:t>
            </a:r>
            <a:r>
              <a:rPr lang="en-US" dirty="0" smtClean="0"/>
              <a:t> agar </a:t>
            </a:r>
            <a:r>
              <a:rPr lang="en-US" dirty="0" err="1" smtClean="0"/>
              <a:t>dicetak</a:t>
            </a:r>
            <a:r>
              <a:rPr lang="en-US" dirty="0" smtClean="0"/>
              <a:t> </a:t>
            </a:r>
            <a:r>
              <a:rPr lang="en-US" dirty="0" err="1" smtClean="0"/>
              <a:t>dua</a:t>
            </a:r>
            <a:r>
              <a:rPr lang="en-US" dirty="0" smtClean="0"/>
              <a:t> </a:t>
            </a:r>
            <a:r>
              <a:rPr lang="en-US" dirty="0" err="1" smtClean="0"/>
              <a:t>halaman</a:t>
            </a:r>
            <a:r>
              <a:rPr lang="en-US" dirty="0" smtClean="0"/>
              <a:t> </a:t>
            </a:r>
            <a:r>
              <a:rPr lang="en-US" dirty="0" err="1" smtClean="0"/>
              <a:t>dalam</a:t>
            </a:r>
            <a:r>
              <a:rPr lang="en-US" dirty="0" smtClean="0"/>
              <a:t> </a:t>
            </a:r>
            <a:r>
              <a:rPr lang="en-US" dirty="0" err="1" smtClean="0"/>
              <a:t>satu</a:t>
            </a:r>
            <a:r>
              <a:rPr lang="en-US" dirty="0" smtClean="0"/>
              <a:t> </a:t>
            </a:r>
            <a:r>
              <a:rPr lang="en-US" dirty="0" err="1" smtClean="0"/>
              <a:t>kertas</a:t>
            </a:r>
            <a:r>
              <a:rPr lang="en-US" dirty="0" smtClean="0"/>
              <a:t>.</a:t>
            </a:r>
            <a:endParaRPr lang="id-ID" dirty="0" smtClean="0"/>
          </a:p>
        </p:txBody>
      </p:sp>
      <p:pic>
        <p:nvPicPr>
          <p:cNvPr id="5" name="Content Placeholder 4"/>
          <p:cNvPicPr>
            <a:picLocks noGrp="1"/>
          </p:cNvPicPr>
          <p:nvPr>
            <p:ph sz="quarter" idx="1"/>
          </p:nvPr>
        </p:nvPicPr>
        <p:blipFill>
          <a:blip r:embed="rId3"/>
          <a:srcRect/>
          <a:stretch>
            <a:fillRect/>
          </a:stretch>
        </p:blipFill>
        <p:spPr bwMode="auto">
          <a:xfrm>
            <a:off x="609600" y="1714488"/>
            <a:ext cx="3886200" cy="4143404"/>
          </a:xfrm>
          <a:prstGeom prst="rect">
            <a:avLst/>
          </a:prstGeom>
          <a:noFill/>
          <a:ln w="9525">
            <a:noFill/>
            <a:miter lim="800000"/>
            <a:headEnd/>
            <a:tailEnd/>
          </a:ln>
        </p:spPr>
      </p:pic>
    </p:spTree>
  </p:cSld>
  <p:clrMapOvr>
    <a:masterClrMapping/>
  </p:clrMapOvr>
  <p:transition spd="slow">
    <p:wheel spokes="8"/>
    <p:sndAc>
      <p:stSnd>
        <p:snd r:embed="rId2" name="chimes.wav" builtIn="1"/>
      </p:stSnd>
    </p:sndAc>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8153400" cy="6629400"/>
          </a:xfrm>
        </p:spPr>
        <p:txBody>
          <a:bodyPr>
            <a:noAutofit/>
          </a:bodyPr>
          <a:lstStyle/>
          <a:p>
            <a:r>
              <a:rPr lang="id-ID" sz="2000" dirty="0" smtClean="0"/>
              <a:t/>
            </a:r>
            <a:br>
              <a:rPr lang="id-ID" sz="2000" dirty="0" smtClean="0"/>
            </a:br>
            <a:r>
              <a:rPr lang="id-ID" sz="2000" dirty="0" smtClean="0"/>
              <a:t/>
            </a:r>
            <a:br>
              <a:rPr lang="id-ID" sz="2000" dirty="0" smtClean="0"/>
            </a:br>
            <a:r>
              <a:rPr lang="id-ID" sz="2000" dirty="0" smtClean="0"/>
              <a:t/>
            </a:r>
            <a:br>
              <a:rPr lang="id-ID" sz="2000" dirty="0" smtClean="0"/>
            </a:br>
            <a:r>
              <a:rPr lang="en-US" sz="2000" dirty="0" smtClean="0"/>
              <a:t>• 2 pages per sheet, </a:t>
            </a:r>
            <a:r>
              <a:rPr lang="en-US" sz="2000" dirty="0" err="1" smtClean="0"/>
              <a:t>artinya</a:t>
            </a:r>
            <a:r>
              <a:rPr lang="en-US" sz="2000" dirty="0" smtClean="0"/>
              <a:t> option </a:t>
            </a:r>
            <a:r>
              <a:rPr lang="en-US" sz="2000" dirty="0" err="1" smtClean="0"/>
              <a:t>ini</a:t>
            </a:r>
            <a:r>
              <a:rPr lang="en-US" sz="2000" dirty="0" smtClean="0"/>
              <a:t> </a:t>
            </a:r>
            <a:r>
              <a:rPr lang="en-US" sz="2000" dirty="0" err="1" smtClean="0"/>
              <a:t>digunakan</a:t>
            </a:r>
            <a:r>
              <a:rPr lang="en-US" sz="2000" dirty="0" smtClean="0"/>
              <a:t> </a:t>
            </a:r>
            <a:r>
              <a:rPr lang="en-US" sz="2000" dirty="0" err="1" smtClean="0"/>
              <a:t>jika</a:t>
            </a:r>
            <a:r>
              <a:rPr lang="en-US" sz="2000" dirty="0" smtClean="0"/>
              <a:t> </a:t>
            </a:r>
            <a:r>
              <a:rPr lang="en-US" sz="2000" dirty="0" err="1" smtClean="0"/>
              <a:t>kita</a:t>
            </a:r>
            <a:r>
              <a:rPr lang="en-US" sz="2000" dirty="0" smtClean="0"/>
              <a:t> </a:t>
            </a:r>
            <a:r>
              <a:rPr lang="en-US" sz="2000" dirty="0" err="1" smtClean="0"/>
              <a:t>ingin</a:t>
            </a:r>
            <a:r>
              <a:rPr lang="en-US" sz="2000" dirty="0" smtClean="0"/>
              <a:t> </a:t>
            </a:r>
            <a:r>
              <a:rPr lang="en-US" sz="2000" dirty="0" err="1" smtClean="0"/>
              <a:t>mengatur</a:t>
            </a:r>
            <a:r>
              <a:rPr lang="id-ID" sz="2000" dirty="0" smtClean="0"/>
              <a:t/>
            </a:r>
            <a:br>
              <a:rPr lang="id-ID" sz="2000" dirty="0" smtClean="0"/>
            </a:br>
            <a:r>
              <a:rPr lang="en-US" sz="2000" dirty="0" err="1" smtClean="0"/>
              <a:t>dokumen</a:t>
            </a:r>
            <a:r>
              <a:rPr lang="en-US" sz="2000" dirty="0" smtClean="0"/>
              <a:t> agar </a:t>
            </a:r>
            <a:r>
              <a:rPr lang="en-US" sz="2000" dirty="0" err="1" smtClean="0"/>
              <a:t>dicetak</a:t>
            </a:r>
            <a:r>
              <a:rPr lang="en-US" sz="2000" dirty="0" smtClean="0"/>
              <a:t> </a:t>
            </a:r>
            <a:r>
              <a:rPr lang="en-US" sz="2000" dirty="0" err="1" smtClean="0"/>
              <a:t>dua</a:t>
            </a:r>
            <a:r>
              <a:rPr lang="en-US" sz="2000" dirty="0" smtClean="0"/>
              <a:t> </a:t>
            </a:r>
            <a:r>
              <a:rPr lang="en-US" sz="2000" dirty="0" err="1" smtClean="0"/>
              <a:t>halaman</a:t>
            </a:r>
            <a:r>
              <a:rPr lang="en-US" sz="2000" dirty="0" smtClean="0"/>
              <a:t> </a:t>
            </a:r>
            <a:r>
              <a:rPr lang="en-US" sz="2000" dirty="0" err="1" smtClean="0"/>
              <a:t>dalam</a:t>
            </a:r>
            <a:r>
              <a:rPr lang="en-US" sz="2000" dirty="0" smtClean="0"/>
              <a:t> </a:t>
            </a:r>
            <a:r>
              <a:rPr lang="en-US" sz="2000" dirty="0" err="1" smtClean="0"/>
              <a:t>satu</a:t>
            </a:r>
            <a:r>
              <a:rPr lang="en-US" sz="2000" dirty="0" smtClean="0"/>
              <a:t> </a:t>
            </a:r>
            <a:r>
              <a:rPr lang="en-US" sz="2000" dirty="0" err="1" smtClean="0"/>
              <a:t>kertas</a:t>
            </a:r>
            <a:r>
              <a:rPr lang="en-US" sz="2000" dirty="0" smtClean="0"/>
              <a:t>.</a:t>
            </a:r>
            <a:r>
              <a:rPr lang="id-ID" sz="2000" dirty="0" smtClean="0"/>
              <a:t/>
            </a:r>
            <a:br>
              <a:rPr lang="id-ID" sz="2000" dirty="0" smtClean="0"/>
            </a:br>
            <a:r>
              <a:rPr lang="en-US" sz="2000" dirty="0" smtClean="0"/>
              <a:t>2. Tab Paper Size, </a:t>
            </a:r>
            <a:r>
              <a:rPr lang="en-US" sz="2000" dirty="0" err="1" smtClean="0"/>
              <a:t>digunakan</a:t>
            </a:r>
            <a:r>
              <a:rPr lang="en-US" sz="2000" dirty="0" smtClean="0"/>
              <a:t> </a:t>
            </a:r>
            <a:r>
              <a:rPr lang="en-US" sz="2000" dirty="0" err="1" smtClean="0"/>
              <a:t>dalam</a:t>
            </a:r>
            <a:r>
              <a:rPr lang="en-US" sz="2000" dirty="0" smtClean="0"/>
              <a:t> </a:t>
            </a:r>
            <a:r>
              <a:rPr lang="en-US" sz="2000" dirty="0" err="1" smtClean="0"/>
              <a:t>pengaturan</a:t>
            </a:r>
            <a:r>
              <a:rPr lang="en-US" sz="2000" dirty="0" smtClean="0"/>
              <a:t> </a:t>
            </a:r>
            <a:r>
              <a:rPr lang="en-US" sz="2000" dirty="0" err="1" smtClean="0"/>
              <a:t>ukuran</a:t>
            </a:r>
            <a:r>
              <a:rPr lang="en-US" sz="2000" dirty="0" smtClean="0"/>
              <a:t> </a:t>
            </a:r>
            <a:r>
              <a:rPr lang="en-US" sz="2000" dirty="0" err="1" smtClean="0"/>
              <a:t>kertas</a:t>
            </a:r>
            <a:r>
              <a:rPr lang="en-US" sz="2000" dirty="0" smtClean="0"/>
              <a:t> </a:t>
            </a:r>
            <a:r>
              <a:rPr lang="en-US" sz="2000" dirty="0" err="1" smtClean="0"/>
              <a:t>dan</a:t>
            </a:r>
            <a:r>
              <a:rPr lang="en-US" sz="2000" dirty="0" smtClean="0"/>
              <a:t> </a:t>
            </a:r>
            <a:r>
              <a:rPr lang="en-US" sz="2000" dirty="0" err="1" smtClean="0"/>
              <a:t>orientasi</a:t>
            </a:r>
            <a:r>
              <a:rPr lang="id-ID" sz="2000" dirty="0" smtClean="0"/>
              <a:t/>
            </a:r>
            <a:br>
              <a:rPr lang="id-ID" sz="2000" dirty="0" smtClean="0"/>
            </a:br>
            <a:r>
              <a:rPr lang="en-US" sz="2000" dirty="0" err="1" smtClean="0"/>
              <a:t>pencetakan</a:t>
            </a:r>
            <a:r>
              <a:rPr lang="en-US" sz="2000" dirty="0" smtClean="0"/>
              <a:t> </a:t>
            </a:r>
            <a:r>
              <a:rPr lang="en-US" sz="2000" dirty="0" err="1" smtClean="0"/>
              <a:t>dokumen</a:t>
            </a:r>
            <a:r>
              <a:rPr lang="en-US" sz="2000" dirty="0" smtClean="0"/>
              <a:t>.</a:t>
            </a:r>
            <a:r>
              <a:rPr lang="id-ID" sz="2000" dirty="0" smtClean="0"/>
              <a:t/>
            </a:r>
            <a:br>
              <a:rPr lang="id-ID" sz="2000" dirty="0" smtClean="0"/>
            </a:br>
            <a:r>
              <a:rPr lang="en-US" sz="2000" dirty="0" smtClean="0"/>
              <a:t>• Paper size, </a:t>
            </a:r>
            <a:r>
              <a:rPr lang="en-US" sz="2000" dirty="0" err="1" smtClean="0"/>
              <a:t>digunakan</a:t>
            </a:r>
            <a:r>
              <a:rPr lang="en-US" sz="2000" dirty="0" smtClean="0"/>
              <a:t> </a:t>
            </a:r>
            <a:r>
              <a:rPr lang="en-US" sz="2000" dirty="0" err="1" smtClean="0"/>
              <a:t>untuk</a:t>
            </a:r>
            <a:r>
              <a:rPr lang="en-US" sz="2000" dirty="0" smtClean="0"/>
              <a:t> </a:t>
            </a:r>
            <a:r>
              <a:rPr lang="en-US" sz="2000" dirty="0" err="1" smtClean="0"/>
              <a:t>mengatur</a:t>
            </a:r>
            <a:r>
              <a:rPr lang="en-US" sz="2000" dirty="0" smtClean="0"/>
              <a:t> </a:t>
            </a:r>
            <a:r>
              <a:rPr lang="en-US" sz="2000" dirty="0" err="1" smtClean="0"/>
              <a:t>ukuran</a:t>
            </a:r>
            <a:r>
              <a:rPr lang="en-US" sz="2000" dirty="0" smtClean="0"/>
              <a:t> </a:t>
            </a:r>
            <a:r>
              <a:rPr lang="en-US" sz="2000" dirty="0" err="1" smtClean="0"/>
              <a:t>kertas</a:t>
            </a:r>
            <a:r>
              <a:rPr lang="en-US" sz="2000" dirty="0" smtClean="0"/>
              <a:t> yang </a:t>
            </a:r>
            <a:r>
              <a:rPr lang="en-US" sz="2000" dirty="0" err="1" smtClean="0"/>
              <a:t>digunakan</a:t>
            </a:r>
            <a:r>
              <a:rPr lang="en-US" sz="2000" dirty="0" smtClean="0"/>
              <a:t>. </a:t>
            </a:r>
            <a:r>
              <a:rPr lang="en-US" sz="2000" dirty="0" err="1" smtClean="0"/>
              <a:t>Jika</a:t>
            </a:r>
            <a:r>
              <a:rPr lang="id-ID" sz="2000" dirty="0" smtClean="0"/>
              <a:t/>
            </a:r>
            <a:br>
              <a:rPr lang="id-ID" sz="2000" dirty="0" smtClean="0"/>
            </a:br>
            <a:r>
              <a:rPr lang="en-US" sz="2000" dirty="0" err="1" smtClean="0"/>
              <a:t>kita</a:t>
            </a:r>
            <a:r>
              <a:rPr lang="en-US" sz="2000" dirty="0" smtClean="0"/>
              <a:t> </a:t>
            </a:r>
            <a:r>
              <a:rPr lang="en-US" sz="2000" dirty="0" err="1" smtClean="0"/>
              <a:t>klik</a:t>
            </a:r>
            <a:r>
              <a:rPr lang="en-US" sz="2000" dirty="0" smtClean="0"/>
              <a:t> </a:t>
            </a:r>
            <a:r>
              <a:rPr lang="en-US" sz="2000" dirty="0" err="1" smtClean="0"/>
              <a:t>simbol</a:t>
            </a:r>
            <a:r>
              <a:rPr lang="en-US" sz="2000" dirty="0" smtClean="0"/>
              <a:t> _</a:t>
            </a:r>
            <a:r>
              <a:rPr lang="en-US" sz="2000" dirty="0" err="1" smtClean="0"/>
              <a:t>ini</a:t>
            </a:r>
            <a:r>
              <a:rPr lang="en-US" sz="2000" dirty="0" smtClean="0"/>
              <a:t>, </a:t>
            </a:r>
            <a:r>
              <a:rPr lang="en-US" sz="2000" dirty="0" err="1" smtClean="0"/>
              <a:t>maka</a:t>
            </a:r>
            <a:r>
              <a:rPr lang="en-US" sz="2000" dirty="0" smtClean="0"/>
              <a:t> </a:t>
            </a:r>
            <a:r>
              <a:rPr lang="en-US" sz="2000" dirty="0" err="1" smtClean="0"/>
              <a:t>akan</a:t>
            </a:r>
            <a:r>
              <a:rPr lang="en-US" sz="2000" dirty="0" smtClean="0"/>
              <a:t> </a:t>
            </a:r>
            <a:r>
              <a:rPr lang="en-US" sz="2000" dirty="0" err="1" smtClean="0"/>
              <a:t>muncul</a:t>
            </a:r>
            <a:r>
              <a:rPr lang="en-US" sz="2000" dirty="0" smtClean="0"/>
              <a:t> </a:t>
            </a:r>
            <a:r>
              <a:rPr lang="en-US" sz="2000" dirty="0" err="1" smtClean="0"/>
              <a:t>sejumlah</a:t>
            </a:r>
            <a:r>
              <a:rPr lang="en-US" sz="2000" dirty="0" smtClean="0"/>
              <a:t> </a:t>
            </a:r>
            <a:r>
              <a:rPr lang="en-US" sz="2000" dirty="0" err="1" smtClean="0"/>
              <a:t>ukuran</a:t>
            </a:r>
            <a:r>
              <a:rPr lang="en-US" sz="2000" dirty="0" smtClean="0"/>
              <a:t> </a:t>
            </a:r>
            <a:r>
              <a:rPr lang="en-US" sz="2000" dirty="0" err="1" smtClean="0"/>
              <a:t>kertas</a:t>
            </a:r>
            <a:r>
              <a:rPr lang="en-US" sz="2000" dirty="0" smtClean="0"/>
              <a:t> yang</a:t>
            </a:r>
            <a:r>
              <a:rPr lang="id-ID" sz="2000" dirty="0" smtClean="0"/>
              <a:t/>
            </a:r>
            <a:br>
              <a:rPr lang="id-ID" sz="2000" dirty="0" smtClean="0"/>
            </a:br>
            <a:r>
              <a:rPr lang="en-US" sz="2000" dirty="0" err="1" smtClean="0"/>
              <a:t>disediakan</a:t>
            </a:r>
            <a:r>
              <a:rPr lang="en-US" sz="2000" dirty="0" smtClean="0"/>
              <a:t> </a:t>
            </a:r>
            <a:r>
              <a:rPr lang="en-US" sz="2000" dirty="0" err="1" smtClean="0"/>
              <a:t>oleh</a:t>
            </a:r>
            <a:r>
              <a:rPr lang="en-US" sz="2000" dirty="0" smtClean="0"/>
              <a:t> Word 2000. Kita </a:t>
            </a:r>
            <a:r>
              <a:rPr lang="en-US" sz="2000" dirty="0" err="1" smtClean="0"/>
              <a:t>tinggal</a:t>
            </a:r>
            <a:r>
              <a:rPr lang="en-US" sz="2000" dirty="0" smtClean="0"/>
              <a:t> </a:t>
            </a:r>
            <a:r>
              <a:rPr lang="en-US" sz="2000" dirty="0" err="1" smtClean="0"/>
              <a:t>pilih</a:t>
            </a:r>
            <a:r>
              <a:rPr lang="en-US" sz="2000" dirty="0" smtClean="0"/>
              <a:t> </a:t>
            </a:r>
            <a:r>
              <a:rPr lang="en-US" sz="2000" dirty="0" err="1" smtClean="0"/>
              <a:t>jenisnya</a:t>
            </a:r>
            <a:r>
              <a:rPr lang="en-US" sz="2000" dirty="0" smtClean="0"/>
              <a:t>. </a:t>
            </a:r>
            <a:r>
              <a:rPr lang="en-US" sz="2000" dirty="0" err="1" smtClean="0"/>
              <a:t>Jika</a:t>
            </a:r>
            <a:r>
              <a:rPr lang="en-US" sz="2000" dirty="0" smtClean="0"/>
              <a:t> </a:t>
            </a:r>
            <a:r>
              <a:rPr lang="en-US" sz="2000" dirty="0" err="1" smtClean="0"/>
              <a:t>ukuran</a:t>
            </a:r>
            <a:r>
              <a:rPr lang="en-US" sz="2000" dirty="0" smtClean="0"/>
              <a:t> </a:t>
            </a:r>
            <a:r>
              <a:rPr lang="en-US" sz="2000" dirty="0" err="1" smtClean="0"/>
              <a:t>kertas</a:t>
            </a:r>
            <a:r>
              <a:rPr lang="id-ID" sz="2000" dirty="0" smtClean="0"/>
              <a:t/>
            </a:r>
            <a:br>
              <a:rPr lang="id-ID" sz="2000" dirty="0" smtClean="0"/>
            </a:br>
            <a:r>
              <a:rPr lang="en-US" sz="2000" dirty="0" smtClean="0"/>
              <a:t>yang </a:t>
            </a:r>
            <a:r>
              <a:rPr lang="en-US" sz="2000" dirty="0" err="1" smtClean="0"/>
              <a:t>kita</a:t>
            </a:r>
            <a:r>
              <a:rPr lang="en-US" sz="2000" dirty="0" smtClean="0"/>
              <a:t> </a:t>
            </a:r>
            <a:r>
              <a:rPr lang="en-US" sz="2000" dirty="0" err="1" smtClean="0"/>
              <a:t>gunakan</a:t>
            </a:r>
            <a:r>
              <a:rPr lang="en-US" sz="2000" dirty="0" smtClean="0"/>
              <a:t> </a:t>
            </a:r>
            <a:r>
              <a:rPr lang="en-US" sz="2000" dirty="0" err="1" smtClean="0"/>
              <a:t>tidak</a:t>
            </a:r>
            <a:r>
              <a:rPr lang="en-US" sz="2000" dirty="0" smtClean="0"/>
              <a:t> </a:t>
            </a:r>
            <a:r>
              <a:rPr lang="en-US" sz="2000" dirty="0" err="1" smtClean="0"/>
              <a:t>ada</a:t>
            </a:r>
            <a:r>
              <a:rPr lang="en-US" sz="2000" dirty="0" smtClean="0"/>
              <a:t> yang </a:t>
            </a:r>
            <a:r>
              <a:rPr lang="en-US" sz="2000" dirty="0" err="1" smtClean="0"/>
              <a:t>cocok</a:t>
            </a:r>
            <a:r>
              <a:rPr lang="en-US" sz="2000" dirty="0" smtClean="0"/>
              <a:t> </a:t>
            </a:r>
            <a:r>
              <a:rPr lang="en-US" sz="2000" dirty="0" err="1" smtClean="0"/>
              <a:t>dengan</a:t>
            </a:r>
            <a:r>
              <a:rPr lang="en-US" sz="2000" dirty="0" smtClean="0"/>
              <a:t> yang </a:t>
            </a:r>
            <a:r>
              <a:rPr lang="en-US" sz="2000" dirty="0" err="1" smtClean="0"/>
              <a:t>disediakan</a:t>
            </a:r>
            <a:r>
              <a:rPr lang="en-US" sz="2000" dirty="0" smtClean="0"/>
              <a:t> </a:t>
            </a:r>
            <a:r>
              <a:rPr lang="en-US" sz="2000" dirty="0" err="1" smtClean="0"/>
              <a:t>oleh</a:t>
            </a:r>
            <a:r>
              <a:rPr lang="id-ID" sz="2000" dirty="0" smtClean="0"/>
              <a:t/>
            </a:r>
            <a:br>
              <a:rPr lang="id-ID" sz="2000" dirty="0" smtClean="0"/>
            </a:br>
            <a:r>
              <a:rPr lang="en-US" sz="2000" dirty="0" smtClean="0"/>
              <a:t>Word 2000, </a:t>
            </a:r>
            <a:r>
              <a:rPr lang="en-US" sz="2000" dirty="0" err="1" smtClean="0"/>
              <a:t>maka</a:t>
            </a:r>
            <a:r>
              <a:rPr lang="en-US" sz="2000" dirty="0" smtClean="0"/>
              <a:t> </a:t>
            </a:r>
            <a:r>
              <a:rPr lang="en-US" sz="2000" dirty="0" err="1" smtClean="0"/>
              <a:t>pilihlah</a:t>
            </a:r>
            <a:r>
              <a:rPr lang="en-US" sz="2000" dirty="0" smtClean="0"/>
              <a:t> option Custom Size.</a:t>
            </a:r>
            <a:r>
              <a:rPr lang="id-ID" sz="2000" dirty="0" smtClean="0"/>
              <a:t/>
            </a:r>
            <a:br>
              <a:rPr lang="id-ID" sz="2000" dirty="0" smtClean="0"/>
            </a:br>
            <a:r>
              <a:rPr lang="en-US" sz="2000" dirty="0" smtClean="0"/>
              <a:t>• Width, </a:t>
            </a:r>
            <a:r>
              <a:rPr lang="en-US" sz="2000" dirty="0" err="1" smtClean="0"/>
              <a:t>digunakan</a:t>
            </a:r>
            <a:r>
              <a:rPr lang="en-US" sz="2000" dirty="0" smtClean="0"/>
              <a:t> </a:t>
            </a:r>
            <a:r>
              <a:rPr lang="en-US" sz="2000" dirty="0" err="1" smtClean="0"/>
              <a:t>untuk</a:t>
            </a:r>
            <a:r>
              <a:rPr lang="en-US" sz="2000" dirty="0" smtClean="0"/>
              <a:t> </a:t>
            </a:r>
            <a:r>
              <a:rPr lang="en-US" sz="2000" dirty="0" err="1" smtClean="0"/>
              <a:t>pengaturan</a:t>
            </a:r>
            <a:r>
              <a:rPr lang="en-US" sz="2000" dirty="0" smtClean="0"/>
              <a:t> </a:t>
            </a:r>
            <a:r>
              <a:rPr lang="en-US" sz="2000" dirty="0" err="1" smtClean="0"/>
              <a:t>ukuran</a:t>
            </a:r>
            <a:r>
              <a:rPr lang="en-US" sz="2000" dirty="0" smtClean="0"/>
              <a:t> </a:t>
            </a:r>
            <a:r>
              <a:rPr lang="en-US" sz="2000" dirty="0" err="1" smtClean="0"/>
              <a:t>lebar</a:t>
            </a:r>
            <a:r>
              <a:rPr lang="en-US" sz="2000" dirty="0" smtClean="0"/>
              <a:t> </a:t>
            </a:r>
            <a:r>
              <a:rPr lang="en-US" sz="2000" dirty="0" err="1" smtClean="0"/>
              <a:t>kertas</a:t>
            </a:r>
            <a:r>
              <a:rPr lang="en-US" sz="2000" dirty="0" smtClean="0"/>
              <a:t> </a:t>
            </a:r>
            <a:r>
              <a:rPr lang="en-US" sz="2000" dirty="0" err="1" smtClean="0"/>
              <a:t>jika</a:t>
            </a:r>
            <a:r>
              <a:rPr lang="en-US" sz="2000" dirty="0" smtClean="0"/>
              <a:t> </a:t>
            </a:r>
            <a:r>
              <a:rPr lang="en-US" sz="2000" dirty="0" err="1" smtClean="0"/>
              <a:t>kita</a:t>
            </a:r>
            <a:r>
              <a:rPr lang="en-US" sz="2000" dirty="0" smtClean="0"/>
              <a:t> </a:t>
            </a:r>
            <a:r>
              <a:rPr lang="en-US" sz="2000" dirty="0" err="1" smtClean="0"/>
              <a:t>memilih</a:t>
            </a:r>
            <a:r>
              <a:rPr lang="id-ID" sz="2000" dirty="0" smtClean="0"/>
              <a:t/>
            </a:r>
            <a:br>
              <a:rPr lang="id-ID" sz="2000" dirty="0" smtClean="0"/>
            </a:br>
            <a:r>
              <a:rPr lang="en-US" sz="2000" dirty="0" smtClean="0"/>
              <a:t>option custom size.</a:t>
            </a:r>
            <a:r>
              <a:rPr lang="id-ID" sz="2000" dirty="0" smtClean="0"/>
              <a:t/>
            </a:r>
            <a:br>
              <a:rPr lang="id-ID" sz="2000" dirty="0" smtClean="0"/>
            </a:br>
            <a:r>
              <a:rPr lang="en-US" sz="2000" dirty="0" smtClean="0"/>
              <a:t>• Height, </a:t>
            </a:r>
            <a:r>
              <a:rPr lang="en-US" sz="2000" dirty="0" err="1" smtClean="0"/>
              <a:t>sama</a:t>
            </a:r>
            <a:r>
              <a:rPr lang="en-US" sz="2000" dirty="0" smtClean="0"/>
              <a:t> </a:t>
            </a:r>
            <a:r>
              <a:rPr lang="en-US" sz="2000" dirty="0" err="1" smtClean="0"/>
              <a:t>halnya</a:t>
            </a:r>
            <a:r>
              <a:rPr lang="en-US" sz="2000" dirty="0" smtClean="0"/>
              <a:t> </a:t>
            </a:r>
            <a:r>
              <a:rPr lang="en-US" sz="2000" dirty="0" err="1" smtClean="0"/>
              <a:t>dengan</a:t>
            </a:r>
            <a:r>
              <a:rPr lang="en-US" sz="2000" dirty="0" smtClean="0"/>
              <a:t> width, </a:t>
            </a:r>
            <a:r>
              <a:rPr lang="en-US" sz="2000" dirty="0" err="1" smtClean="0"/>
              <a:t>tapi</a:t>
            </a:r>
            <a:r>
              <a:rPr lang="en-US" sz="2000" dirty="0" smtClean="0"/>
              <a:t> option </a:t>
            </a:r>
            <a:r>
              <a:rPr lang="en-US" sz="2000" dirty="0" err="1" smtClean="0"/>
              <a:t>ini</a:t>
            </a:r>
            <a:r>
              <a:rPr lang="en-US" sz="2000" dirty="0" smtClean="0"/>
              <a:t> </a:t>
            </a:r>
            <a:r>
              <a:rPr lang="en-US" sz="2000" dirty="0" err="1" smtClean="0"/>
              <a:t>digunakan</a:t>
            </a:r>
            <a:r>
              <a:rPr lang="en-US" sz="2000" dirty="0" smtClean="0"/>
              <a:t> </a:t>
            </a:r>
            <a:r>
              <a:rPr lang="en-US" sz="2000" dirty="0" err="1" smtClean="0"/>
              <a:t>untuk</a:t>
            </a:r>
            <a:r>
              <a:rPr lang="id-ID" sz="2000" dirty="0" smtClean="0"/>
              <a:t/>
            </a:r>
            <a:br>
              <a:rPr lang="id-ID" sz="2000" dirty="0" smtClean="0"/>
            </a:br>
            <a:r>
              <a:rPr lang="en-US" sz="2000" dirty="0" err="1" smtClean="0"/>
              <a:t>pengaturan</a:t>
            </a:r>
            <a:r>
              <a:rPr lang="en-US" sz="2000" dirty="0" smtClean="0"/>
              <a:t> </a:t>
            </a:r>
            <a:r>
              <a:rPr lang="en-US" sz="2000" dirty="0" err="1" smtClean="0"/>
              <a:t>tinggi</a:t>
            </a:r>
            <a:r>
              <a:rPr lang="en-US" sz="2000" dirty="0" smtClean="0"/>
              <a:t> </a:t>
            </a:r>
            <a:r>
              <a:rPr lang="en-US" sz="2000" dirty="0" err="1" smtClean="0"/>
              <a:t>kertas</a:t>
            </a:r>
            <a:r>
              <a:rPr lang="en-US" sz="2000" dirty="0" smtClean="0"/>
              <a:t> yang </a:t>
            </a:r>
            <a:r>
              <a:rPr lang="en-US" sz="2000" dirty="0" err="1" smtClean="0"/>
              <a:t>kita</a:t>
            </a:r>
            <a:r>
              <a:rPr lang="en-US" sz="2000" dirty="0" smtClean="0"/>
              <a:t> </a:t>
            </a:r>
            <a:r>
              <a:rPr lang="en-US" sz="2000" dirty="0" err="1" smtClean="0"/>
              <a:t>miliki</a:t>
            </a:r>
            <a:r>
              <a:rPr lang="en-US" sz="2000" dirty="0" smtClean="0"/>
              <a:t>.</a:t>
            </a:r>
            <a:r>
              <a:rPr lang="id-ID" sz="2000" dirty="0" smtClean="0"/>
              <a:t/>
            </a:r>
            <a:br>
              <a:rPr lang="id-ID" sz="2000" dirty="0" smtClean="0"/>
            </a:br>
            <a:r>
              <a:rPr lang="en-US" sz="2000" dirty="0" smtClean="0"/>
              <a:t>• Tab Orientation, </a:t>
            </a:r>
            <a:r>
              <a:rPr lang="en-US" sz="2000" dirty="0" err="1" smtClean="0"/>
              <a:t>digunakan</a:t>
            </a:r>
            <a:r>
              <a:rPr lang="en-US" sz="2000" dirty="0" smtClean="0"/>
              <a:t> </a:t>
            </a:r>
            <a:r>
              <a:rPr lang="en-US" sz="2000" dirty="0" err="1" smtClean="0"/>
              <a:t>untuk</a:t>
            </a:r>
            <a:r>
              <a:rPr lang="en-US" sz="2000" dirty="0" smtClean="0"/>
              <a:t> </a:t>
            </a:r>
            <a:r>
              <a:rPr lang="en-US" sz="2000" dirty="0" err="1" smtClean="0"/>
              <a:t>menetukan</a:t>
            </a:r>
            <a:r>
              <a:rPr lang="en-US" sz="2000" dirty="0" smtClean="0"/>
              <a:t> </a:t>
            </a:r>
            <a:r>
              <a:rPr lang="en-US" sz="2000" dirty="0" err="1" smtClean="0"/>
              <a:t>arah</a:t>
            </a:r>
            <a:r>
              <a:rPr lang="en-US" sz="2000" dirty="0" smtClean="0"/>
              <a:t> </a:t>
            </a:r>
            <a:r>
              <a:rPr lang="en-US" sz="2000" dirty="0" err="1" smtClean="0"/>
              <a:t>percetakan</a:t>
            </a:r>
            <a:r>
              <a:rPr lang="en-US" sz="2000" dirty="0" smtClean="0"/>
              <a:t> </a:t>
            </a:r>
            <a:r>
              <a:rPr lang="en-US" sz="2000" dirty="0" err="1" smtClean="0"/>
              <a:t>halaman</a:t>
            </a:r>
            <a:r>
              <a:rPr lang="en-US" sz="2000" dirty="0" smtClean="0"/>
              <a:t>.</a:t>
            </a:r>
            <a:r>
              <a:rPr lang="id-ID" sz="2000" dirty="0" smtClean="0"/>
              <a:t/>
            </a:r>
            <a:br>
              <a:rPr lang="id-ID" sz="2000" dirty="0" smtClean="0"/>
            </a:br>
            <a:r>
              <a:rPr lang="en-US" sz="2000" dirty="0" err="1" smtClean="0"/>
              <a:t>Arah</a:t>
            </a:r>
            <a:r>
              <a:rPr lang="en-US" sz="2000" dirty="0" smtClean="0"/>
              <a:t> </a:t>
            </a:r>
            <a:r>
              <a:rPr lang="en-US" sz="2000" dirty="0" err="1" smtClean="0"/>
              <a:t>pengaturan</a:t>
            </a:r>
            <a:r>
              <a:rPr lang="en-US" sz="2000" dirty="0" smtClean="0"/>
              <a:t> </a:t>
            </a:r>
            <a:r>
              <a:rPr lang="en-US" sz="2000" dirty="0" err="1" smtClean="0"/>
              <a:t>halaman</a:t>
            </a:r>
            <a:r>
              <a:rPr lang="en-US" sz="2000" dirty="0" smtClean="0"/>
              <a:t> </a:t>
            </a:r>
            <a:r>
              <a:rPr lang="en-US" sz="2000" dirty="0" err="1" smtClean="0"/>
              <a:t>dokumen</a:t>
            </a:r>
            <a:r>
              <a:rPr lang="en-US" sz="2000" dirty="0" smtClean="0"/>
              <a:t> </a:t>
            </a:r>
            <a:r>
              <a:rPr lang="en-US" sz="2000" dirty="0" err="1" smtClean="0"/>
              <a:t>ini</a:t>
            </a:r>
            <a:r>
              <a:rPr lang="en-US" sz="2000" dirty="0" smtClean="0"/>
              <a:t> </a:t>
            </a:r>
            <a:r>
              <a:rPr lang="en-US" sz="2000" dirty="0" err="1" smtClean="0"/>
              <a:t>terbagi</a:t>
            </a:r>
            <a:r>
              <a:rPr lang="en-US" sz="2000" dirty="0" smtClean="0"/>
              <a:t> </a:t>
            </a:r>
            <a:r>
              <a:rPr lang="en-US" sz="2000" dirty="0" err="1" smtClean="0"/>
              <a:t>dua</a:t>
            </a:r>
            <a:r>
              <a:rPr lang="en-US" sz="2000" dirty="0" smtClean="0"/>
              <a:t>, </a:t>
            </a:r>
            <a:r>
              <a:rPr lang="en-US" sz="2000" dirty="0" err="1" smtClean="0"/>
              <a:t>yaitu</a:t>
            </a:r>
            <a:r>
              <a:rPr lang="en-US" sz="2000" dirty="0" smtClean="0"/>
              <a:t> ;</a:t>
            </a:r>
            <a:r>
              <a:rPr lang="id-ID" sz="2000" dirty="0" smtClean="0"/>
              <a:t/>
            </a:r>
            <a:br>
              <a:rPr lang="id-ID" sz="2000" dirty="0" smtClean="0"/>
            </a:br>
            <a:endParaRPr lang="id-ID" sz="2000" dirty="0"/>
          </a:p>
        </p:txBody>
      </p:sp>
    </p:spTree>
  </p:cSld>
  <p:clrMapOvr>
    <a:masterClrMapping/>
  </p:clrMapOvr>
  <p:transition spd="slow">
    <p:wheel spokes="8"/>
    <p:sndAc>
      <p:stSnd>
        <p:snd r:embed="rId2" name="chimes.wav" builtIn="1"/>
      </p:stSnd>
    </p:sndAc>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Cara </a:t>
            </a:r>
            <a:r>
              <a:rPr lang="en-US" dirty="0" err="1" smtClean="0"/>
              <a:t>mengaktifkan</a:t>
            </a:r>
            <a:r>
              <a:rPr lang="en-US" dirty="0" smtClean="0"/>
              <a:t> Microsoft Word</a:t>
            </a:r>
            <a:endParaRPr lang="id-ID" dirty="0"/>
          </a:p>
        </p:txBody>
      </p:sp>
      <p:pic>
        <p:nvPicPr>
          <p:cNvPr id="9" name="Content Placeholder 8"/>
          <p:cNvPicPr>
            <a:picLocks noGrp="1"/>
          </p:cNvPicPr>
          <p:nvPr>
            <p:ph sz="quarter" idx="1"/>
          </p:nvPr>
        </p:nvPicPr>
        <p:blipFill>
          <a:blip r:embed="rId3"/>
          <a:stretch>
            <a:fillRect/>
          </a:stretch>
        </p:blipFill>
        <p:spPr bwMode="auto">
          <a:xfrm>
            <a:off x="1071538" y="1643050"/>
            <a:ext cx="7143800" cy="4857784"/>
          </a:xfrm>
          <a:prstGeom prst="rect">
            <a:avLst/>
          </a:prstGeom>
          <a:noFill/>
          <a:ln w="9525">
            <a:noFill/>
            <a:miter lim="800000"/>
            <a:headEnd/>
            <a:tailEnd/>
          </a:ln>
        </p:spPr>
      </p:pic>
    </p:spTree>
  </p:cSld>
  <p:clrMapOvr>
    <a:masterClrMapping/>
  </p:clrMapOvr>
  <p:transition spd="slow">
    <p:circle/>
    <p:sndAc>
      <p:stSnd>
        <p:snd r:embed="rId2" name="chimes.wav" builtIn="1"/>
      </p:stSnd>
    </p:sndAc>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dirty="0"/>
          </a:p>
        </p:txBody>
      </p:sp>
      <p:sp>
        <p:nvSpPr>
          <p:cNvPr id="3" name="Content Placeholder 2"/>
          <p:cNvSpPr>
            <a:spLocks noGrp="1"/>
          </p:cNvSpPr>
          <p:nvPr>
            <p:ph sz="quarter" idx="1"/>
          </p:nvPr>
        </p:nvSpPr>
        <p:spPr/>
        <p:txBody>
          <a:bodyPr>
            <a:normAutofit fontScale="40000" lnSpcReduction="20000"/>
          </a:bodyPr>
          <a:lstStyle/>
          <a:p>
            <a:r>
              <a:rPr lang="en-US" sz="3200" dirty="0" smtClean="0"/>
              <a:t>• Portrait, </a:t>
            </a:r>
            <a:r>
              <a:rPr lang="en-US" sz="3200" dirty="0" err="1" smtClean="0"/>
              <a:t>adalah</a:t>
            </a:r>
            <a:r>
              <a:rPr lang="en-US" sz="3200" dirty="0" smtClean="0"/>
              <a:t> </a:t>
            </a:r>
            <a:r>
              <a:rPr lang="en-US" sz="3200" dirty="0" err="1" smtClean="0"/>
              <a:t>metode</a:t>
            </a:r>
            <a:r>
              <a:rPr lang="en-US" sz="3200" dirty="0" smtClean="0"/>
              <a:t> </a:t>
            </a:r>
            <a:r>
              <a:rPr lang="en-US" sz="3200" dirty="0" err="1" smtClean="0"/>
              <a:t>pengaturan</a:t>
            </a:r>
            <a:r>
              <a:rPr lang="en-US" sz="3200" dirty="0" smtClean="0"/>
              <a:t> </a:t>
            </a:r>
            <a:r>
              <a:rPr lang="en-US" sz="3200" dirty="0" err="1" smtClean="0"/>
              <a:t>halaman</a:t>
            </a:r>
            <a:r>
              <a:rPr lang="en-US" sz="3200" dirty="0" smtClean="0"/>
              <a:t> </a:t>
            </a:r>
            <a:r>
              <a:rPr lang="en-US" sz="3200" dirty="0" err="1" smtClean="0"/>
              <a:t>dokumen</a:t>
            </a:r>
            <a:r>
              <a:rPr lang="en-US" sz="3200" dirty="0" smtClean="0"/>
              <a:t> </a:t>
            </a:r>
            <a:r>
              <a:rPr lang="en-US" sz="3200" dirty="0" err="1" smtClean="0"/>
              <a:t>dengan</a:t>
            </a:r>
            <a:r>
              <a:rPr lang="en-US" sz="3200" dirty="0" smtClean="0"/>
              <a:t> </a:t>
            </a:r>
            <a:r>
              <a:rPr lang="en-US" sz="3200" dirty="0" err="1" smtClean="0"/>
              <a:t>arah</a:t>
            </a:r>
            <a:r>
              <a:rPr lang="en-US" sz="3200" dirty="0" smtClean="0"/>
              <a:t> </a:t>
            </a:r>
            <a:r>
              <a:rPr lang="en-US" sz="3200" dirty="0" err="1" smtClean="0"/>
              <a:t>tegak</a:t>
            </a:r>
            <a:r>
              <a:rPr lang="id-ID" sz="3200" dirty="0" smtClean="0"/>
              <a:t/>
            </a:r>
            <a:br>
              <a:rPr lang="id-ID" sz="3200" dirty="0" smtClean="0"/>
            </a:br>
            <a:r>
              <a:rPr lang="en-US" sz="3200" dirty="0" smtClean="0"/>
              <a:t>(</a:t>
            </a:r>
            <a:r>
              <a:rPr lang="en-US" sz="3200" dirty="0" err="1" smtClean="0"/>
              <a:t>vertikal</a:t>
            </a:r>
            <a:r>
              <a:rPr lang="en-US" sz="3200" dirty="0" smtClean="0"/>
              <a:t>), </a:t>
            </a:r>
            <a:r>
              <a:rPr lang="en-US" sz="3200" dirty="0" err="1" smtClean="0"/>
              <a:t>sedangkan</a:t>
            </a:r>
            <a:r>
              <a:rPr lang="id-ID" sz="3200" dirty="0" smtClean="0"/>
              <a:t/>
            </a:r>
            <a:br>
              <a:rPr lang="id-ID" sz="3200" dirty="0" smtClean="0"/>
            </a:br>
            <a:r>
              <a:rPr lang="en-US" sz="3200" dirty="0" smtClean="0"/>
              <a:t>• Landscape, </a:t>
            </a:r>
            <a:r>
              <a:rPr lang="en-US" sz="3200" dirty="0" err="1" smtClean="0"/>
              <a:t>adalah</a:t>
            </a:r>
            <a:r>
              <a:rPr lang="en-US" sz="3200" dirty="0" smtClean="0"/>
              <a:t> </a:t>
            </a:r>
            <a:r>
              <a:rPr lang="en-US" sz="3200" dirty="0" err="1" smtClean="0"/>
              <a:t>metode</a:t>
            </a:r>
            <a:r>
              <a:rPr lang="en-US" sz="3200" dirty="0" smtClean="0"/>
              <a:t> </a:t>
            </a:r>
            <a:r>
              <a:rPr lang="en-US" sz="3200" dirty="0" err="1" smtClean="0"/>
              <a:t>pengaturan</a:t>
            </a:r>
            <a:r>
              <a:rPr lang="en-US" sz="3200" dirty="0" smtClean="0"/>
              <a:t> </a:t>
            </a:r>
            <a:r>
              <a:rPr lang="en-US" sz="3200" dirty="0" err="1" smtClean="0"/>
              <a:t>halaman</a:t>
            </a:r>
            <a:r>
              <a:rPr lang="en-US" sz="3200" dirty="0" smtClean="0"/>
              <a:t> </a:t>
            </a:r>
            <a:r>
              <a:rPr lang="en-US" sz="3200" dirty="0" err="1" smtClean="0"/>
              <a:t>dokumen</a:t>
            </a:r>
            <a:r>
              <a:rPr lang="en-US" sz="3200" dirty="0" smtClean="0"/>
              <a:t> </a:t>
            </a:r>
            <a:r>
              <a:rPr lang="en-US" sz="3200" dirty="0" err="1" smtClean="0"/>
              <a:t>dengan</a:t>
            </a:r>
            <a:r>
              <a:rPr lang="en-US" sz="3200" dirty="0" smtClean="0"/>
              <a:t> </a:t>
            </a:r>
            <a:r>
              <a:rPr lang="en-US" sz="3200" dirty="0" err="1" smtClean="0"/>
              <a:t>arah</a:t>
            </a:r>
            <a:r>
              <a:rPr lang="id-ID" sz="3200" dirty="0" smtClean="0"/>
              <a:t/>
            </a:r>
            <a:br>
              <a:rPr lang="id-ID" sz="3200" dirty="0" smtClean="0"/>
            </a:br>
            <a:r>
              <a:rPr lang="en-US" sz="3200" dirty="0" err="1" smtClean="0"/>
              <a:t>melebar</a:t>
            </a:r>
            <a:r>
              <a:rPr lang="en-US" sz="3200" dirty="0" smtClean="0"/>
              <a:t> (horizontal)</a:t>
            </a:r>
            <a:r>
              <a:rPr lang="id-ID" sz="3200" dirty="0" smtClean="0"/>
              <a:t/>
            </a:r>
            <a:br>
              <a:rPr lang="id-ID" sz="3200" dirty="0" smtClean="0"/>
            </a:br>
            <a:r>
              <a:rPr lang="en-US" sz="3200" dirty="0" smtClean="0"/>
              <a:t>• Apply to, </a:t>
            </a:r>
            <a:r>
              <a:rPr lang="en-US" sz="3200" dirty="0" err="1" smtClean="0"/>
              <a:t>digunakan</a:t>
            </a:r>
            <a:r>
              <a:rPr lang="en-US" sz="3200" dirty="0" smtClean="0"/>
              <a:t> </a:t>
            </a:r>
            <a:r>
              <a:rPr lang="en-US" sz="3200" dirty="0" err="1" smtClean="0"/>
              <a:t>untuk</a:t>
            </a:r>
            <a:r>
              <a:rPr lang="en-US" sz="3200" dirty="0" smtClean="0"/>
              <a:t> </a:t>
            </a:r>
            <a:r>
              <a:rPr lang="en-US" sz="3200" dirty="0" err="1" smtClean="0"/>
              <a:t>menentukan</a:t>
            </a:r>
            <a:r>
              <a:rPr lang="en-US" sz="3200" dirty="0" smtClean="0"/>
              <a:t> data </a:t>
            </a:r>
            <a:r>
              <a:rPr lang="en-US" sz="3200" dirty="0" err="1" smtClean="0"/>
              <a:t>jenis</a:t>
            </a:r>
            <a:r>
              <a:rPr lang="en-US" sz="3200" dirty="0" smtClean="0"/>
              <a:t> </a:t>
            </a:r>
            <a:r>
              <a:rPr lang="en-US" sz="3200" dirty="0" err="1" smtClean="0"/>
              <a:t>pengaturan</a:t>
            </a:r>
            <a:r>
              <a:rPr lang="en-US" sz="3200" dirty="0" smtClean="0"/>
              <a:t>. </a:t>
            </a:r>
            <a:r>
              <a:rPr lang="en-US" sz="3200" dirty="0" err="1" smtClean="0"/>
              <a:t>Pada</a:t>
            </a:r>
            <a:r>
              <a:rPr lang="en-US" sz="3200" dirty="0" smtClean="0"/>
              <a:t> option</a:t>
            </a:r>
            <a:r>
              <a:rPr lang="id-ID" sz="3200" dirty="0" smtClean="0"/>
              <a:t/>
            </a:r>
            <a:br>
              <a:rPr lang="id-ID" sz="3200" dirty="0" smtClean="0"/>
            </a:br>
            <a:r>
              <a:rPr lang="en-US" sz="3200" dirty="0" err="1" smtClean="0"/>
              <a:t>ini</a:t>
            </a:r>
            <a:r>
              <a:rPr lang="en-US" sz="3200" dirty="0" smtClean="0"/>
              <a:t> </a:t>
            </a:r>
            <a:r>
              <a:rPr lang="en-US" sz="3200" dirty="0" err="1" smtClean="0"/>
              <a:t>terdapat</a:t>
            </a:r>
            <a:r>
              <a:rPr lang="en-US" sz="3200" dirty="0" smtClean="0"/>
              <a:t> </a:t>
            </a:r>
            <a:r>
              <a:rPr lang="en-US" sz="3200" dirty="0" err="1" smtClean="0"/>
              <a:t>beberapa</a:t>
            </a:r>
            <a:r>
              <a:rPr lang="en-US" sz="3200" dirty="0" smtClean="0"/>
              <a:t> option </a:t>
            </a:r>
            <a:r>
              <a:rPr lang="en-US" sz="3200" dirty="0" err="1" smtClean="0"/>
              <a:t>lagi</a:t>
            </a:r>
            <a:r>
              <a:rPr lang="en-US" sz="3200" dirty="0" smtClean="0"/>
              <a:t> </a:t>
            </a:r>
            <a:r>
              <a:rPr lang="en-US" sz="3200" dirty="0" err="1" smtClean="0"/>
              <a:t>sebagai</a:t>
            </a:r>
            <a:r>
              <a:rPr lang="en-US" sz="3200" dirty="0" smtClean="0"/>
              <a:t> </a:t>
            </a:r>
            <a:r>
              <a:rPr lang="en-US" sz="3200" dirty="0" err="1" smtClean="0"/>
              <a:t>berikut</a:t>
            </a:r>
            <a:r>
              <a:rPr lang="en-US" sz="3200" dirty="0" smtClean="0"/>
              <a:t> ;</a:t>
            </a:r>
            <a:r>
              <a:rPr lang="id-ID" sz="3200" dirty="0" smtClean="0"/>
              <a:t/>
            </a:r>
            <a:br>
              <a:rPr lang="id-ID" sz="3200" dirty="0" smtClean="0"/>
            </a:br>
            <a:r>
              <a:rPr lang="en-US" sz="3200" dirty="0" smtClean="0"/>
              <a:t>• Whole document, </a:t>
            </a:r>
            <a:r>
              <a:rPr lang="en-US" sz="3200" dirty="0" err="1" smtClean="0"/>
              <a:t>artinya</a:t>
            </a:r>
            <a:r>
              <a:rPr lang="en-US" sz="3200" dirty="0" smtClean="0"/>
              <a:t> </a:t>
            </a:r>
            <a:r>
              <a:rPr lang="en-US" sz="3200" dirty="0" err="1" smtClean="0"/>
              <a:t>pengaturan</a:t>
            </a:r>
            <a:r>
              <a:rPr lang="en-US" sz="3200" dirty="0" smtClean="0"/>
              <a:t> margin </a:t>
            </a:r>
            <a:r>
              <a:rPr lang="en-US" sz="3200" dirty="0" err="1" smtClean="0"/>
              <a:t>berlaku</a:t>
            </a:r>
            <a:r>
              <a:rPr lang="en-US" sz="3200" dirty="0" smtClean="0"/>
              <a:t> </a:t>
            </a:r>
            <a:r>
              <a:rPr lang="en-US" sz="3200" dirty="0" err="1" smtClean="0"/>
              <a:t>untuk</a:t>
            </a:r>
            <a:r>
              <a:rPr lang="en-US" sz="3200" dirty="0" smtClean="0"/>
              <a:t> </a:t>
            </a:r>
            <a:r>
              <a:rPr lang="en-US" sz="3200" dirty="0" err="1" smtClean="0"/>
              <a:t>seluruh</a:t>
            </a:r>
            <a:r>
              <a:rPr lang="id-ID" sz="3200" dirty="0" smtClean="0"/>
              <a:t/>
            </a:r>
            <a:br>
              <a:rPr lang="id-ID" sz="3200" dirty="0" smtClean="0"/>
            </a:br>
            <a:r>
              <a:rPr lang="en-US" sz="3200" dirty="0" err="1" smtClean="0"/>
              <a:t>dokumen</a:t>
            </a:r>
            <a:r>
              <a:rPr lang="en-US" sz="3200" dirty="0" smtClean="0"/>
              <a:t>.</a:t>
            </a:r>
            <a:r>
              <a:rPr lang="id-ID" sz="3200" dirty="0" smtClean="0"/>
              <a:t/>
            </a:r>
            <a:br>
              <a:rPr lang="id-ID" sz="3200" dirty="0" smtClean="0"/>
            </a:br>
            <a:r>
              <a:rPr lang="en-US" sz="3200" dirty="0" smtClean="0"/>
              <a:t>• This point forward, </a:t>
            </a:r>
            <a:r>
              <a:rPr lang="en-US" sz="3200" dirty="0" err="1" smtClean="0"/>
              <a:t>artinya</a:t>
            </a:r>
            <a:r>
              <a:rPr lang="en-US" sz="3200" dirty="0" smtClean="0"/>
              <a:t> </a:t>
            </a:r>
            <a:r>
              <a:rPr lang="en-US" sz="3200" dirty="0" err="1" smtClean="0"/>
              <a:t>pengaturan</a:t>
            </a:r>
            <a:r>
              <a:rPr lang="en-US" sz="3200" dirty="0" smtClean="0"/>
              <a:t> </a:t>
            </a:r>
            <a:r>
              <a:rPr lang="en-US" sz="3200" dirty="0" err="1" smtClean="0"/>
              <a:t>dokumen</a:t>
            </a:r>
            <a:r>
              <a:rPr lang="en-US" sz="3200" dirty="0" smtClean="0"/>
              <a:t> </a:t>
            </a:r>
            <a:r>
              <a:rPr lang="en-US" sz="3200" dirty="0" err="1" smtClean="0"/>
              <a:t>ini</a:t>
            </a:r>
            <a:r>
              <a:rPr lang="en-US" sz="3200" dirty="0" smtClean="0"/>
              <a:t> </a:t>
            </a:r>
            <a:r>
              <a:rPr lang="en-US" sz="3200" dirty="0" err="1" smtClean="0"/>
              <a:t>berlaku</a:t>
            </a:r>
            <a:r>
              <a:rPr lang="en-US" sz="3200" dirty="0" smtClean="0"/>
              <a:t> </a:t>
            </a:r>
            <a:r>
              <a:rPr lang="en-US" sz="3200" dirty="0" err="1" smtClean="0"/>
              <a:t>mulai</a:t>
            </a:r>
            <a:r>
              <a:rPr lang="en-US" sz="3200" dirty="0" smtClean="0"/>
              <a:t> </a:t>
            </a:r>
            <a:r>
              <a:rPr lang="en-US" sz="3200" dirty="0" err="1" smtClean="0"/>
              <a:t>dari</a:t>
            </a:r>
            <a:r>
              <a:rPr lang="id-ID" sz="3200" dirty="0" smtClean="0"/>
              <a:t/>
            </a:r>
            <a:br>
              <a:rPr lang="id-ID" sz="3200" dirty="0" smtClean="0"/>
            </a:br>
            <a:r>
              <a:rPr lang="en-US" sz="3200" dirty="0" err="1" smtClean="0"/>
              <a:t>halaman</a:t>
            </a:r>
            <a:r>
              <a:rPr lang="en-US" sz="3200" dirty="0" smtClean="0"/>
              <a:t> yang </a:t>
            </a:r>
            <a:r>
              <a:rPr lang="en-US" sz="3200" dirty="0" err="1" smtClean="0"/>
              <a:t>aktif</a:t>
            </a:r>
            <a:r>
              <a:rPr lang="en-US" sz="3200" dirty="0" smtClean="0"/>
              <a:t> (</a:t>
            </a:r>
            <a:r>
              <a:rPr lang="en-US" sz="3200" dirty="0" err="1" smtClean="0"/>
              <a:t>yaitu</a:t>
            </a:r>
            <a:r>
              <a:rPr lang="en-US" sz="3200" dirty="0" smtClean="0"/>
              <a:t> </a:t>
            </a:r>
            <a:r>
              <a:rPr lang="en-US" sz="3200" dirty="0" err="1" smtClean="0"/>
              <a:t>pada</a:t>
            </a:r>
            <a:r>
              <a:rPr lang="en-US" sz="3200" dirty="0" smtClean="0"/>
              <a:t> </a:t>
            </a:r>
            <a:r>
              <a:rPr lang="en-US" sz="3200" dirty="0" err="1" smtClean="0"/>
              <a:t>posisi</a:t>
            </a:r>
            <a:r>
              <a:rPr lang="en-US" sz="3200" dirty="0" smtClean="0"/>
              <a:t> insertion point) </a:t>
            </a:r>
            <a:r>
              <a:rPr lang="en-US" sz="3200" dirty="0" err="1" smtClean="0"/>
              <a:t>sampai</a:t>
            </a:r>
            <a:r>
              <a:rPr lang="en-US" sz="3200" dirty="0" smtClean="0"/>
              <a:t> </a:t>
            </a:r>
            <a:r>
              <a:rPr lang="en-US" sz="3200" dirty="0" err="1" smtClean="0"/>
              <a:t>halaman</a:t>
            </a:r>
            <a:r>
              <a:rPr lang="id-ID" sz="3200" dirty="0" smtClean="0"/>
              <a:t/>
            </a:r>
            <a:br>
              <a:rPr lang="id-ID" sz="3200" dirty="0" smtClean="0"/>
            </a:br>
            <a:r>
              <a:rPr lang="en-US" sz="3200" dirty="0" err="1" smtClean="0"/>
              <a:t>terakhir</a:t>
            </a:r>
            <a:r>
              <a:rPr lang="en-US" sz="3200" dirty="0" smtClean="0"/>
              <a:t>.</a:t>
            </a:r>
            <a:r>
              <a:rPr lang="id-ID" sz="3200" dirty="0" smtClean="0"/>
              <a:t/>
            </a:r>
            <a:br>
              <a:rPr lang="id-ID" sz="3200" dirty="0" smtClean="0"/>
            </a:br>
            <a:r>
              <a:rPr lang="en-US" sz="3200" dirty="0" smtClean="0"/>
              <a:t>• This section, </a:t>
            </a:r>
            <a:r>
              <a:rPr lang="en-US" sz="3200" dirty="0" err="1" smtClean="0"/>
              <a:t>artinya</a:t>
            </a:r>
            <a:r>
              <a:rPr lang="en-US" sz="3200" dirty="0" smtClean="0"/>
              <a:t> </a:t>
            </a:r>
            <a:r>
              <a:rPr lang="en-US" sz="3200" dirty="0" err="1" smtClean="0"/>
              <a:t>pengaturan</a:t>
            </a:r>
            <a:r>
              <a:rPr lang="en-US" sz="3200" dirty="0" smtClean="0"/>
              <a:t> margin </a:t>
            </a:r>
            <a:r>
              <a:rPr lang="en-US" sz="3200" dirty="0" err="1" smtClean="0"/>
              <a:t>hanya</a:t>
            </a:r>
            <a:r>
              <a:rPr lang="en-US" sz="3200" dirty="0" smtClean="0"/>
              <a:t> </a:t>
            </a:r>
            <a:r>
              <a:rPr lang="en-US" sz="3200" dirty="0" err="1" smtClean="0"/>
              <a:t>berlaku</a:t>
            </a:r>
            <a:r>
              <a:rPr lang="en-US" sz="3200" dirty="0" smtClean="0"/>
              <a:t> </a:t>
            </a:r>
            <a:r>
              <a:rPr lang="en-US" sz="3200" dirty="0" err="1" smtClean="0"/>
              <a:t>pada</a:t>
            </a:r>
            <a:r>
              <a:rPr lang="en-US" sz="3200" dirty="0" smtClean="0"/>
              <a:t> </a:t>
            </a:r>
            <a:r>
              <a:rPr lang="en-US" sz="3200" dirty="0" err="1" smtClean="0"/>
              <a:t>halaman</a:t>
            </a:r>
            <a:r>
              <a:rPr lang="en-US" sz="3200" dirty="0" smtClean="0"/>
              <a:t> yang</a:t>
            </a:r>
            <a:r>
              <a:rPr lang="id-ID" sz="3200" dirty="0" smtClean="0"/>
              <a:t/>
            </a:r>
            <a:br>
              <a:rPr lang="id-ID" sz="3200" dirty="0" smtClean="0"/>
            </a:br>
            <a:r>
              <a:rPr lang="en-US" sz="3200" dirty="0" err="1" smtClean="0"/>
              <a:t>aktif</a:t>
            </a:r>
            <a:r>
              <a:rPr lang="en-US" sz="3200" dirty="0" smtClean="0"/>
              <a:t> </a:t>
            </a:r>
            <a:r>
              <a:rPr lang="en-US" sz="3200" dirty="0" err="1" smtClean="0"/>
              <a:t>saja</a:t>
            </a:r>
            <a:r>
              <a:rPr lang="en-US" sz="3200" dirty="0" smtClean="0"/>
              <a:t>.</a:t>
            </a:r>
            <a:r>
              <a:rPr lang="id-ID" sz="3200" dirty="0" smtClean="0"/>
              <a:t/>
            </a:r>
            <a:br>
              <a:rPr lang="id-ID" sz="3200" dirty="0" smtClean="0"/>
            </a:br>
            <a:r>
              <a:rPr lang="en-US" sz="3200" dirty="0" smtClean="0"/>
              <a:t>• Selected text, </a:t>
            </a:r>
            <a:r>
              <a:rPr lang="en-US" sz="3200" dirty="0" err="1" smtClean="0"/>
              <a:t>pengaturan</a:t>
            </a:r>
            <a:r>
              <a:rPr lang="en-US" sz="3200" dirty="0" smtClean="0"/>
              <a:t> </a:t>
            </a:r>
            <a:r>
              <a:rPr lang="en-US" sz="3200" dirty="0" err="1" smtClean="0"/>
              <a:t>hanya</a:t>
            </a:r>
            <a:r>
              <a:rPr lang="en-US" sz="3200" dirty="0" smtClean="0"/>
              <a:t> </a:t>
            </a:r>
            <a:r>
              <a:rPr lang="en-US" sz="3200" dirty="0" err="1" smtClean="0"/>
              <a:t>berfungsi</a:t>
            </a:r>
            <a:r>
              <a:rPr lang="en-US" sz="3200" dirty="0" smtClean="0"/>
              <a:t> </a:t>
            </a:r>
            <a:r>
              <a:rPr lang="en-US" sz="3200" dirty="0" err="1" smtClean="0"/>
              <a:t>pada</a:t>
            </a:r>
            <a:r>
              <a:rPr lang="en-US" sz="3200" dirty="0" smtClean="0"/>
              <a:t> </a:t>
            </a:r>
            <a:r>
              <a:rPr lang="en-US" sz="3200" dirty="0" err="1" smtClean="0"/>
              <a:t>teks</a:t>
            </a:r>
            <a:r>
              <a:rPr lang="en-US" sz="3200" dirty="0" smtClean="0"/>
              <a:t> yang </a:t>
            </a:r>
            <a:r>
              <a:rPr lang="en-US" sz="3200" dirty="0" err="1" smtClean="0"/>
              <a:t>ditandai</a:t>
            </a:r>
            <a:r>
              <a:rPr lang="en-US" sz="3200" dirty="0" smtClean="0"/>
              <a:t> </a:t>
            </a:r>
            <a:r>
              <a:rPr lang="en-US" sz="3200" dirty="0" err="1" smtClean="0"/>
              <a:t>saja</a:t>
            </a:r>
            <a:r>
              <a:rPr lang="en-US" sz="3200" dirty="0" smtClean="0"/>
              <a:t>.</a:t>
            </a:r>
            <a:r>
              <a:rPr lang="id-ID" sz="3200" dirty="0" smtClean="0"/>
              <a:t/>
            </a:r>
            <a:br>
              <a:rPr lang="id-ID" sz="3200" dirty="0" smtClean="0"/>
            </a:br>
            <a:r>
              <a:rPr lang="en-US" sz="3200" dirty="0" smtClean="0"/>
              <a:t>• Default, </a:t>
            </a:r>
            <a:r>
              <a:rPr lang="en-US" sz="3200" dirty="0" err="1" smtClean="0"/>
              <a:t>digunakan</a:t>
            </a:r>
            <a:r>
              <a:rPr lang="en-US" sz="3200" dirty="0" smtClean="0"/>
              <a:t> </a:t>
            </a:r>
            <a:r>
              <a:rPr lang="en-US" sz="3200" dirty="0" err="1" smtClean="0"/>
              <a:t>untuk</a:t>
            </a:r>
            <a:r>
              <a:rPr lang="en-US" sz="3200" dirty="0" smtClean="0"/>
              <a:t> </a:t>
            </a:r>
            <a:r>
              <a:rPr lang="en-US" sz="3200" dirty="0" err="1" smtClean="0"/>
              <a:t>merubahan</a:t>
            </a:r>
            <a:r>
              <a:rPr lang="en-US" sz="3200" dirty="0" smtClean="0"/>
              <a:t> </a:t>
            </a:r>
            <a:r>
              <a:rPr lang="en-US" sz="3200" dirty="0" err="1" smtClean="0"/>
              <a:t>pengaturan</a:t>
            </a:r>
            <a:r>
              <a:rPr lang="en-US" sz="3200" dirty="0" smtClean="0"/>
              <a:t> setting yang </a:t>
            </a:r>
            <a:r>
              <a:rPr lang="en-US" sz="3200" dirty="0" err="1" smtClean="0"/>
              <a:t>dibuat</a:t>
            </a:r>
            <a:r>
              <a:rPr lang="en-US" sz="3200" dirty="0" smtClean="0"/>
              <a:t> </a:t>
            </a:r>
            <a:r>
              <a:rPr lang="en-US" sz="3200" dirty="0" err="1" smtClean="0"/>
              <a:t>tadi</a:t>
            </a:r>
            <a:r>
              <a:rPr lang="id-ID" sz="3200" dirty="0" smtClean="0"/>
              <a:t/>
            </a:r>
            <a:br>
              <a:rPr lang="id-ID" sz="3200" dirty="0" smtClean="0"/>
            </a:br>
            <a:r>
              <a:rPr lang="en-US" sz="3200" dirty="0" err="1" smtClean="0"/>
              <a:t>ke</a:t>
            </a:r>
            <a:r>
              <a:rPr lang="en-US" sz="3200" dirty="0" smtClean="0"/>
              <a:t> </a:t>
            </a:r>
            <a:r>
              <a:rPr lang="en-US" sz="3200" dirty="0" err="1" smtClean="0"/>
              <a:t>bentuk</a:t>
            </a:r>
            <a:r>
              <a:rPr lang="en-US" sz="3200" dirty="0" smtClean="0"/>
              <a:t> default </a:t>
            </a:r>
            <a:r>
              <a:rPr lang="en-US" sz="3200" dirty="0" err="1" smtClean="0"/>
              <a:t>dari</a:t>
            </a:r>
            <a:r>
              <a:rPr lang="en-US" sz="3200" dirty="0" smtClean="0"/>
              <a:t> Word 2000.</a:t>
            </a:r>
            <a:r>
              <a:rPr lang="id-ID" sz="3200" dirty="0" smtClean="0"/>
              <a:t/>
            </a:r>
            <a:br>
              <a:rPr lang="id-ID" sz="3200" dirty="0" smtClean="0"/>
            </a:br>
            <a:endParaRPr lang="id-ID" dirty="0"/>
          </a:p>
        </p:txBody>
      </p:sp>
      <p:pic>
        <p:nvPicPr>
          <p:cNvPr id="5" name="Content Placeholder 4"/>
          <p:cNvPicPr>
            <a:picLocks noGrp="1"/>
          </p:cNvPicPr>
          <p:nvPr>
            <p:ph sz="quarter" idx="2"/>
          </p:nvPr>
        </p:nvPicPr>
        <p:blipFill>
          <a:blip r:embed="rId3"/>
          <a:srcRect/>
          <a:stretch>
            <a:fillRect/>
          </a:stretch>
        </p:blipFill>
        <p:spPr bwMode="auto">
          <a:xfrm>
            <a:off x="4845050" y="1714488"/>
            <a:ext cx="3886200" cy="4286280"/>
          </a:xfrm>
          <a:prstGeom prst="rect">
            <a:avLst/>
          </a:prstGeom>
          <a:noFill/>
          <a:ln w="9525">
            <a:noFill/>
            <a:miter lim="800000"/>
            <a:headEnd/>
            <a:tailEnd/>
          </a:ln>
        </p:spPr>
      </p:pic>
    </p:spTree>
  </p:cSld>
  <p:clrMapOvr>
    <a:masterClrMapping/>
  </p:clrMapOvr>
  <p:transition spd="slow">
    <p:wheel spokes="8"/>
    <p:sndAc>
      <p:stSnd>
        <p:snd r:embed="rId2" name="chimes.wav" builtIn="1"/>
      </p:stSnd>
    </p:sndAc>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sz="quarter" idx="1"/>
          </p:nvPr>
        </p:nvSpPr>
        <p:spPr/>
        <p:txBody>
          <a:bodyPr>
            <a:noAutofit/>
          </a:bodyPr>
          <a:lstStyle/>
          <a:p>
            <a:r>
              <a:rPr lang="en-US" sz="1050" dirty="0" err="1" smtClean="0"/>
              <a:t>Untuk</a:t>
            </a:r>
            <a:r>
              <a:rPr lang="en-US" sz="1050" dirty="0" smtClean="0"/>
              <a:t> </a:t>
            </a:r>
            <a:r>
              <a:rPr lang="en-US" sz="1050" dirty="0" err="1" smtClean="0"/>
              <a:t>menambah</a:t>
            </a:r>
            <a:r>
              <a:rPr lang="en-US" sz="1050" dirty="0" smtClean="0"/>
              <a:t> </a:t>
            </a:r>
            <a:r>
              <a:rPr lang="en-US" sz="1050" dirty="0" err="1" smtClean="0"/>
              <a:t>daya</a:t>
            </a:r>
            <a:r>
              <a:rPr lang="en-US" sz="1050" dirty="0" smtClean="0"/>
              <a:t> </a:t>
            </a:r>
            <a:r>
              <a:rPr lang="en-US" sz="1050" dirty="0" err="1" smtClean="0"/>
              <a:t>tarik</a:t>
            </a:r>
            <a:r>
              <a:rPr lang="en-US" sz="1050" dirty="0" smtClean="0"/>
              <a:t> </a:t>
            </a:r>
            <a:r>
              <a:rPr lang="en-US" sz="1050" dirty="0" err="1" smtClean="0"/>
              <a:t>dari</a:t>
            </a:r>
            <a:r>
              <a:rPr lang="en-US" sz="1050" dirty="0" smtClean="0"/>
              <a:t> </a:t>
            </a:r>
            <a:r>
              <a:rPr lang="en-US" sz="1050" dirty="0" err="1" smtClean="0"/>
              <a:t>suatu</a:t>
            </a:r>
            <a:r>
              <a:rPr lang="en-US" sz="1050" dirty="0" smtClean="0"/>
              <a:t> </a:t>
            </a:r>
            <a:r>
              <a:rPr lang="en-US" sz="1050" dirty="0" err="1" smtClean="0"/>
              <a:t>dokumen</a:t>
            </a:r>
            <a:r>
              <a:rPr lang="en-US" sz="1050" dirty="0" smtClean="0"/>
              <a:t>, </a:t>
            </a:r>
            <a:r>
              <a:rPr lang="en-US" sz="1050" dirty="0" err="1" smtClean="0"/>
              <a:t>pengaturan</a:t>
            </a:r>
            <a:r>
              <a:rPr lang="en-US" sz="1050" dirty="0" smtClean="0"/>
              <a:t> </a:t>
            </a:r>
            <a:r>
              <a:rPr lang="en-US" sz="1050" dirty="0" err="1" smtClean="0"/>
              <a:t>huruf</a:t>
            </a:r>
            <a:r>
              <a:rPr lang="en-US" sz="1050" dirty="0" smtClean="0"/>
              <a:t> </a:t>
            </a:r>
            <a:r>
              <a:rPr lang="en-US" sz="1050" dirty="0" err="1" smtClean="0"/>
              <a:t>sangat</a:t>
            </a:r>
            <a:r>
              <a:rPr lang="id-ID" sz="1050" dirty="0" smtClean="0"/>
              <a:t> </a:t>
            </a:r>
            <a:r>
              <a:rPr lang="en-US" sz="1050" dirty="0" err="1" smtClean="0"/>
              <a:t>diperlukan</a:t>
            </a:r>
            <a:r>
              <a:rPr lang="en-US" sz="1050" dirty="0" smtClean="0"/>
              <a:t>. </a:t>
            </a:r>
            <a:r>
              <a:rPr lang="en-US" sz="1050" dirty="0" err="1" smtClean="0"/>
              <a:t>Untuk</a:t>
            </a:r>
            <a:r>
              <a:rPr lang="en-US" sz="1050" dirty="0" smtClean="0"/>
              <a:t> </a:t>
            </a:r>
            <a:r>
              <a:rPr lang="en-US" sz="1050" dirty="0" err="1" smtClean="0"/>
              <a:t>pengaturan</a:t>
            </a:r>
            <a:r>
              <a:rPr lang="en-US" sz="1050" dirty="0" smtClean="0"/>
              <a:t> </a:t>
            </a:r>
            <a:r>
              <a:rPr lang="en-US" sz="1050" dirty="0" err="1" smtClean="0"/>
              <a:t>huruf</a:t>
            </a:r>
            <a:r>
              <a:rPr lang="en-US" sz="1050" dirty="0" smtClean="0"/>
              <a:t> </a:t>
            </a:r>
            <a:r>
              <a:rPr lang="en-US" sz="1050" dirty="0" err="1" smtClean="0"/>
              <a:t>ini</a:t>
            </a:r>
            <a:r>
              <a:rPr lang="en-US" sz="1050" dirty="0" smtClean="0"/>
              <a:t> </a:t>
            </a:r>
            <a:r>
              <a:rPr lang="en-US" sz="1050" dirty="0" err="1" smtClean="0"/>
              <a:t>kita</a:t>
            </a:r>
            <a:r>
              <a:rPr lang="en-US" sz="1050" dirty="0" smtClean="0"/>
              <a:t> </a:t>
            </a:r>
            <a:r>
              <a:rPr lang="en-US" sz="1050" dirty="0" err="1" smtClean="0"/>
              <a:t>dapat</a:t>
            </a:r>
            <a:r>
              <a:rPr lang="en-US" sz="1050" dirty="0" smtClean="0"/>
              <a:t> </a:t>
            </a:r>
            <a:r>
              <a:rPr lang="en-US" sz="1050" dirty="0" err="1" smtClean="0"/>
              <a:t>menggunakan</a:t>
            </a:r>
            <a:r>
              <a:rPr lang="en-US" sz="1050" dirty="0" smtClean="0"/>
              <a:t> </a:t>
            </a:r>
            <a:r>
              <a:rPr lang="en-US" sz="1050" dirty="0" err="1" smtClean="0"/>
              <a:t>dua</a:t>
            </a:r>
            <a:r>
              <a:rPr lang="en-US" sz="1050" dirty="0" smtClean="0"/>
              <a:t> </a:t>
            </a:r>
            <a:r>
              <a:rPr lang="en-US" sz="1050" dirty="0" err="1" smtClean="0"/>
              <a:t>cara</a:t>
            </a:r>
            <a:r>
              <a:rPr lang="en-US" sz="1050" dirty="0" smtClean="0"/>
              <a:t>, </a:t>
            </a:r>
            <a:r>
              <a:rPr lang="en-US" sz="1050" dirty="0" err="1" smtClean="0"/>
              <a:t>yaitu</a:t>
            </a:r>
            <a:r>
              <a:rPr lang="en-US" sz="1050" dirty="0" smtClean="0"/>
              <a:t> ;</a:t>
            </a:r>
            <a:endParaRPr lang="id-ID" sz="1050" dirty="0" smtClean="0"/>
          </a:p>
          <a:p>
            <a:pPr>
              <a:buNone/>
            </a:pPr>
            <a:r>
              <a:rPr lang="id-ID" sz="1050" dirty="0" smtClean="0"/>
              <a:t>        </a:t>
            </a:r>
            <a:r>
              <a:rPr lang="en-US" sz="1050" dirty="0" smtClean="0"/>
              <a:t>1. </a:t>
            </a:r>
            <a:r>
              <a:rPr lang="en-US" sz="1050" dirty="0" err="1" smtClean="0"/>
              <a:t>Menggunakan</a:t>
            </a:r>
            <a:r>
              <a:rPr lang="en-US" sz="1050" dirty="0" smtClean="0"/>
              <a:t> toolbar</a:t>
            </a:r>
            <a:endParaRPr lang="id-ID" sz="1050" dirty="0" smtClean="0"/>
          </a:p>
          <a:p>
            <a:pPr>
              <a:buNone/>
            </a:pPr>
            <a:r>
              <a:rPr lang="id-ID" sz="1050" dirty="0" smtClean="0"/>
              <a:t>         </a:t>
            </a:r>
            <a:r>
              <a:rPr lang="en-US" sz="1050" dirty="0" err="1" smtClean="0"/>
              <a:t>Dengan</a:t>
            </a:r>
            <a:r>
              <a:rPr lang="en-US" sz="1050" dirty="0" smtClean="0"/>
              <a:t> </a:t>
            </a:r>
            <a:r>
              <a:rPr lang="en-US" sz="1050" dirty="0" err="1" smtClean="0"/>
              <a:t>metode</a:t>
            </a:r>
            <a:r>
              <a:rPr lang="en-US" sz="1050" dirty="0" smtClean="0"/>
              <a:t> </a:t>
            </a:r>
            <a:r>
              <a:rPr lang="en-US" sz="1050" dirty="0" err="1" smtClean="0"/>
              <a:t>kita</a:t>
            </a:r>
            <a:r>
              <a:rPr lang="en-US" sz="1050" dirty="0" smtClean="0"/>
              <a:t> </a:t>
            </a:r>
            <a:r>
              <a:rPr lang="en-US" sz="1050" dirty="0" err="1" smtClean="0"/>
              <a:t>hanya</a:t>
            </a:r>
            <a:r>
              <a:rPr lang="en-US" sz="1050" dirty="0" smtClean="0"/>
              <a:t> </a:t>
            </a:r>
            <a:r>
              <a:rPr lang="en-US" sz="1050" dirty="0" err="1" smtClean="0"/>
              <a:t>dapat</a:t>
            </a:r>
            <a:r>
              <a:rPr lang="en-US" sz="1050" dirty="0" smtClean="0"/>
              <a:t> </a:t>
            </a:r>
            <a:r>
              <a:rPr lang="en-US" sz="1050" dirty="0" err="1" smtClean="0"/>
              <a:t>melakukan</a:t>
            </a:r>
            <a:r>
              <a:rPr lang="en-US" sz="1050" dirty="0" smtClean="0"/>
              <a:t> </a:t>
            </a:r>
            <a:r>
              <a:rPr lang="en-US" sz="1050" dirty="0" err="1" smtClean="0"/>
              <a:t>pengaturan</a:t>
            </a:r>
            <a:r>
              <a:rPr lang="en-US" sz="1050" dirty="0" smtClean="0"/>
              <a:t> </a:t>
            </a:r>
            <a:r>
              <a:rPr lang="en-US" sz="1050" dirty="0" err="1" smtClean="0"/>
              <a:t>terhadap</a:t>
            </a:r>
            <a:r>
              <a:rPr lang="en-US" sz="1050" dirty="0" smtClean="0"/>
              <a:t> </a:t>
            </a:r>
            <a:r>
              <a:rPr lang="en-US" sz="1050" dirty="0" err="1" smtClean="0"/>
              <a:t>jenis</a:t>
            </a:r>
            <a:r>
              <a:rPr lang="en-US" sz="1050" dirty="0" smtClean="0"/>
              <a:t> </a:t>
            </a:r>
            <a:r>
              <a:rPr lang="en-US" sz="1050" dirty="0" err="1" smtClean="0"/>
              <a:t>huruf</a:t>
            </a:r>
            <a:r>
              <a:rPr lang="id-ID" sz="1050" dirty="0" smtClean="0"/>
              <a:t> </a:t>
            </a:r>
            <a:r>
              <a:rPr lang="en-US" sz="1050" dirty="0" err="1" smtClean="0"/>
              <a:t>dan</a:t>
            </a:r>
            <a:r>
              <a:rPr lang="en-US" sz="1050" dirty="0" smtClean="0"/>
              <a:t> </a:t>
            </a:r>
            <a:r>
              <a:rPr lang="en-US" sz="1050" dirty="0" err="1" smtClean="0"/>
              <a:t>ukuran</a:t>
            </a:r>
            <a:r>
              <a:rPr lang="en-US" sz="1050" dirty="0" smtClean="0"/>
              <a:t> yang </a:t>
            </a:r>
            <a:r>
              <a:rPr lang="en-US" sz="1050" dirty="0" err="1" smtClean="0"/>
              <a:t>digunakan</a:t>
            </a:r>
            <a:r>
              <a:rPr lang="en-US" sz="1050" dirty="0" smtClean="0"/>
              <a:t>. </a:t>
            </a:r>
            <a:r>
              <a:rPr lang="en-US" sz="1050" dirty="0" err="1" smtClean="0"/>
              <a:t>Caranya</a:t>
            </a:r>
            <a:r>
              <a:rPr lang="en-US" sz="1050" dirty="0" smtClean="0"/>
              <a:t> ;</a:t>
            </a:r>
            <a:endParaRPr lang="id-ID" sz="1050" dirty="0" smtClean="0"/>
          </a:p>
          <a:p>
            <a:pPr>
              <a:buNone/>
            </a:pPr>
            <a:r>
              <a:rPr lang="id-ID" sz="1050" dirty="0" smtClean="0"/>
              <a:t>         </a:t>
            </a:r>
            <a:r>
              <a:rPr lang="en-US" sz="1050" dirty="0" smtClean="0"/>
              <a:t>• </a:t>
            </a:r>
            <a:r>
              <a:rPr lang="en-US" sz="1050" dirty="0" err="1" smtClean="0"/>
              <a:t>Tandai</a:t>
            </a:r>
            <a:r>
              <a:rPr lang="en-US" sz="1050" dirty="0" smtClean="0"/>
              <a:t> </a:t>
            </a:r>
            <a:r>
              <a:rPr lang="en-US" sz="1050" dirty="0" err="1" smtClean="0"/>
              <a:t>terlebih</a:t>
            </a:r>
            <a:r>
              <a:rPr lang="en-US" sz="1050" dirty="0" smtClean="0"/>
              <a:t> </a:t>
            </a:r>
            <a:r>
              <a:rPr lang="en-US" sz="1050" dirty="0" err="1" smtClean="0"/>
              <a:t>dahulu</a:t>
            </a:r>
            <a:r>
              <a:rPr lang="en-US" sz="1050" dirty="0" smtClean="0"/>
              <a:t> </a:t>
            </a:r>
            <a:r>
              <a:rPr lang="en-US" sz="1050" dirty="0" err="1" smtClean="0"/>
              <a:t>teks</a:t>
            </a:r>
            <a:r>
              <a:rPr lang="en-US" sz="1050" dirty="0" smtClean="0"/>
              <a:t> yang </a:t>
            </a:r>
            <a:r>
              <a:rPr lang="en-US" sz="1050" dirty="0" err="1" smtClean="0"/>
              <a:t>ingin</a:t>
            </a:r>
            <a:r>
              <a:rPr lang="en-US" sz="1050" dirty="0" smtClean="0"/>
              <a:t> </a:t>
            </a:r>
            <a:r>
              <a:rPr lang="en-US" sz="1050" dirty="0" err="1" smtClean="0"/>
              <a:t>kita</a:t>
            </a:r>
            <a:r>
              <a:rPr lang="en-US" sz="1050" dirty="0" smtClean="0"/>
              <a:t> </a:t>
            </a:r>
            <a:r>
              <a:rPr lang="en-US" sz="1050" dirty="0" err="1" smtClean="0"/>
              <a:t>robah</a:t>
            </a:r>
            <a:r>
              <a:rPr lang="en-US" sz="1050" dirty="0" smtClean="0"/>
              <a:t>.</a:t>
            </a:r>
            <a:endParaRPr lang="id-ID" sz="1050" dirty="0" smtClean="0"/>
          </a:p>
          <a:p>
            <a:pPr>
              <a:buNone/>
            </a:pPr>
            <a:r>
              <a:rPr lang="id-ID" sz="1050" dirty="0" smtClean="0"/>
              <a:t>         </a:t>
            </a:r>
            <a:r>
              <a:rPr lang="en-US" sz="1050" dirty="0" smtClean="0"/>
              <a:t>• </a:t>
            </a:r>
            <a:r>
              <a:rPr lang="en-US" sz="1050" dirty="0" err="1" smtClean="0"/>
              <a:t>Klik</a:t>
            </a:r>
            <a:r>
              <a:rPr lang="en-US" sz="1050" dirty="0" smtClean="0"/>
              <a:t> item font yang </a:t>
            </a:r>
            <a:r>
              <a:rPr lang="en-US" sz="1050" dirty="0" err="1" smtClean="0"/>
              <a:t>terdapat</a:t>
            </a:r>
            <a:r>
              <a:rPr lang="en-US" sz="1050" dirty="0" smtClean="0"/>
              <a:t> </a:t>
            </a:r>
            <a:r>
              <a:rPr lang="en-US" sz="1050" dirty="0" err="1" smtClean="0"/>
              <a:t>pada</a:t>
            </a:r>
            <a:r>
              <a:rPr lang="en-US" sz="1050" dirty="0" smtClean="0"/>
              <a:t> toolbar </a:t>
            </a:r>
            <a:r>
              <a:rPr lang="en-US" sz="1050" dirty="0" err="1" smtClean="0"/>
              <a:t>standar</a:t>
            </a:r>
            <a:r>
              <a:rPr lang="en-US" sz="1050" dirty="0" smtClean="0"/>
              <a:t>, </a:t>
            </a:r>
            <a:r>
              <a:rPr lang="en-US" sz="1050" dirty="0" err="1" smtClean="0"/>
              <a:t>sehingga</a:t>
            </a:r>
            <a:r>
              <a:rPr lang="id-ID" sz="1050" dirty="0" smtClean="0"/>
              <a:t> </a:t>
            </a:r>
            <a:r>
              <a:rPr lang="en-US" sz="1050" dirty="0" err="1" smtClean="0"/>
              <a:t>muncul</a:t>
            </a:r>
            <a:r>
              <a:rPr lang="id-ID" sz="1050" dirty="0" smtClean="0"/>
              <a:t> </a:t>
            </a:r>
            <a:r>
              <a:rPr lang="en-US" sz="1050" dirty="0" err="1" smtClean="0"/>
              <a:t>daftar</a:t>
            </a:r>
            <a:r>
              <a:rPr lang="en-US" sz="1050" dirty="0" smtClean="0"/>
              <a:t> </a:t>
            </a:r>
            <a:r>
              <a:rPr lang="en-US" sz="1050" dirty="0" err="1" smtClean="0"/>
              <a:t>huruf</a:t>
            </a:r>
            <a:r>
              <a:rPr lang="en-US" sz="1050" dirty="0" smtClean="0"/>
              <a:t> yang </a:t>
            </a:r>
            <a:r>
              <a:rPr lang="en-US" sz="1050" dirty="0" err="1" smtClean="0"/>
              <a:t>disediakan</a:t>
            </a:r>
            <a:r>
              <a:rPr lang="en-US" sz="1050" dirty="0" smtClean="0"/>
              <a:t> </a:t>
            </a:r>
            <a:r>
              <a:rPr lang="en-US" sz="1050" dirty="0" err="1" smtClean="0"/>
              <a:t>oleh</a:t>
            </a:r>
            <a:r>
              <a:rPr lang="en-US" sz="1050" dirty="0" smtClean="0"/>
              <a:t> Word 2000. </a:t>
            </a:r>
            <a:r>
              <a:rPr lang="en-US" sz="1050" dirty="0" err="1" smtClean="0"/>
              <a:t>Kliklah</a:t>
            </a:r>
            <a:r>
              <a:rPr lang="en-US" sz="1050" dirty="0" smtClean="0"/>
              <a:t> </a:t>
            </a:r>
            <a:r>
              <a:rPr lang="en-US" sz="1050" dirty="0" err="1" smtClean="0"/>
              <a:t>huruf</a:t>
            </a:r>
            <a:r>
              <a:rPr lang="en-US" sz="1050" dirty="0" smtClean="0"/>
              <a:t> </a:t>
            </a:r>
            <a:r>
              <a:rPr lang="en-US" sz="1050" dirty="0" err="1" smtClean="0"/>
              <a:t>pilihan</a:t>
            </a:r>
            <a:r>
              <a:rPr lang="id-ID" sz="1050" dirty="0" smtClean="0"/>
              <a:t> </a:t>
            </a:r>
            <a:r>
              <a:rPr lang="en-US" sz="1050" dirty="0" err="1" smtClean="0"/>
              <a:t>Anda</a:t>
            </a:r>
            <a:r>
              <a:rPr lang="en-US" sz="1050" dirty="0" smtClean="0"/>
              <a:t>.</a:t>
            </a:r>
            <a:endParaRPr lang="id-ID" sz="1050" dirty="0" smtClean="0"/>
          </a:p>
          <a:p>
            <a:pPr>
              <a:buNone/>
            </a:pPr>
            <a:r>
              <a:rPr lang="id-ID" sz="1050" dirty="0" smtClean="0"/>
              <a:t>         </a:t>
            </a:r>
            <a:r>
              <a:rPr lang="en-US" sz="1050" dirty="0" smtClean="0"/>
              <a:t>• </a:t>
            </a:r>
            <a:r>
              <a:rPr lang="en-US" sz="1050" dirty="0" err="1" smtClean="0"/>
              <a:t>Untuk</a:t>
            </a:r>
            <a:r>
              <a:rPr lang="en-US" sz="1050" dirty="0" smtClean="0"/>
              <a:t> </a:t>
            </a:r>
            <a:r>
              <a:rPr lang="en-US" sz="1050" dirty="0" err="1" smtClean="0"/>
              <a:t>merubah</a:t>
            </a:r>
            <a:r>
              <a:rPr lang="en-US" sz="1050" dirty="0" smtClean="0"/>
              <a:t> </a:t>
            </a:r>
            <a:r>
              <a:rPr lang="en-US" sz="1050" dirty="0" err="1" smtClean="0"/>
              <a:t>ukuran</a:t>
            </a:r>
            <a:r>
              <a:rPr lang="en-US" sz="1050" dirty="0" smtClean="0"/>
              <a:t> </a:t>
            </a:r>
            <a:r>
              <a:rPr lang="en-US" sz="1050" dirty="0" err="1" smtClean="0"/>
              <a:t>huruf</a:t>
            </a:r>
            <a:r>
              <a:rPr lang="en-US" sz="1050" dirty="0" smtClean="0"/>
              <a:t>, </a:t>
            </a:r>
            <a:r>
              <a:rPr lang="en-US" sz="1050" dirty="0" err="1" smtClean="0"/>
              <a:t>kliklah</a:t>
            </a:r>
            <a:r>
              <a:rPr lang="en-US" sz="1050" dirty="0" smtClean="0"/>
              <a:t> item font size yang </a:t>
            </a:r>
            <a:r>
              <a:rPr lang="en-US" sz="1050" dirty="0" err="1" smtClean="0"/>
              <a:t>disebelah</a:t>
            </a:r>
            <a:r>
              <a:rPr lang="id-ID" sz="1050" dirty="0" smtClean="0"/>
              <a:t>  </a:t>
            </a:r>
            <a:r>
              <a:rPr lang="en-US" sz="1050" dirty="0" smtClean="0"/>
              <a:t>item font </a:t>
            </a:r>
            <a:r>
              <a:rPr lang="en-US" sz="1050" dirty="0" err="1" smtClean="0"/>
              <a:t>lalu</a:t>
            </a:r>
            <a:r>
              <a:rPr lang="en-US" sz="1050" dirty="0" smtClean="0"/>
              <a:t> </a:t>
            </a:r>
            <a:r>
              <a:rPr lang="en-US" sz="1050" dirty="0" err="1" smtClean="0"/>
              <a:t>kliklah</a:t>
            </a:r>
            <a:r>
              <a:rPr lang="en-US" sz="1050" dirty="0" smtClean="0"/>
              <a:t> </a:t>
            </a:r>
            <a:r>
              <a:rPr lang="en-US" sz="1050" dirty="0" err="1" smtClean="0"/>
              <a:t>ukuran</a:t>
            </a:r>
            <a:r>
              <a:rPr lang="en-US" sz="1050" dirty="0" smtClean="0"/>
              <a:t> </a:t>
            </a:r>
            <a:r>
              <a:rPr lang="en-US" sz="1050" dirty="0" err="1" smtClean="0"/>
              <a:t>huruf</a:t>
            </a:r>
            <a:r>
              <a:rPr lang="en-US" sz="1050" dirty="0" smtClean="0"/>
              <a:t> yang </a:t>
            </a:r>
            <a:r>
              <a:rPr lang="en-US" sz="1050" dirty="0" err="1" smtClean="0"/>
              <a:t>diinginkan</a:t>
            </a:r>
            <a:r>
              <a:rPr lang="en-US" sz="1050" dirty="0" smtClean="0"/>
              <a:t>.</a:t>
            </a:r>
            <a:endParaRPr lang="id-ID" sz="1050" dirty="0" smtClean="0"/>
          </a:p>
          <a:p>
            <a:pPr>
              <a:buNone/>
            </a:pPr>
            <a:r>
              <a:rPr lang="id-ID" sz="1050" dirty="0" smtClean="0"/>
              <a:t>         </a:t>
            </a:r>
            <a:r>
              <a:rPr lang="en-US" sz="1050" dirty="0" smtClean="0"/>
              <a:t>2. </a:t>
            </a:r>
            <a:r>
              <a:rPr lang="en-US" sz="1050" dirty="0" err="1" smtClean="0"/>
              <a:t>Menggunakan</a:t>
            </a:r>
            <a:r>
              <a:rPr lang="en-US" sz="1050" dirty="0" smtClean="0"/>
              <a:t> menu</a:t>
            </a:r>
            <a:endParaRPr lang="id-ID" sz="1050" dirty="0" smtClean="0"/>
          </a:p>
          <a:p>
            <a:pPr>
              <a:buNone/>
            </a:pPr>
            <a:r>
              <a:rPr lang="id-ID" sz="1050" dirty="0" smtClean="0"/>
              <a:t>         </a:t>
            </a:r>
            <a:r>
              <a:rPr lang="en-US" sz="1050" dirty="0" err="1" smtClean="0"/>
              <a:t>Jika</a:t>
            </a:r>
            <a:r>
              <a:rPr lang="en-US" sz="1050" dirty="0" smtClean="0"/>
              <a:t> </a:t>
            </a:r>
            <a:r>
              <a:rPr lang="en-US" sz="1050" dirty="0" err="1" smtClean="0"/>
              <a:t>kita</a:t>
            </a:r>
            <a:r>
              <a:rPr lang="en-US" sz="1050" dirty="0" smtClean="0"/>
              <a:t> </a:t>
            </a:r>
            <a:r>
              <a:rPr lang="en-US" sz="1050" dirty="0" err="1" smtClean="0"/>
              <a:t>gunakan</a:t>
            </a:r>
            <a:r>
              <a:rPr lang="en-US" sz="1050" dirty="0" smtClean="0"/>
              <a:t> </a:t>
            </a:r>
            <a:r>
              <a:rPr lang="en-US" sz="1050" dirty="0" err="1" smtClean="0"/>
              <a:t>metode</a:t>
            </a:r>
            <a:r>
              <a:rPr lang="en-US" sz="1050" dirty="0" smtClean="0"/>
              <a:t> </a:t>
            </a:r>
            <a:r>
              <a:rPr lang="en-US" sz="1050" dirty="0" err="1" smtClean="0"/>
              <a:t>ini</a:t>
            </a:r>
            <a:r>
              <a:rPr lang="en-US" sz="1050" dirty="0" smtClean="0"/>
              <a:t>, </a:t>
            </a:r>
            <a:r>
              <a:rPr lang="en-US" sz="1050" dirty="0" err="1" smtClean="0"/>
              <a:t>kita</a:t>
            </a:r>
            <a:r>
              <a:rPr lang="en-US" sz="1050" dirty="0" smtClean="0"/>
              <a:t> </a:t>
            </a:r>
            <a:r>
              <a:rPr lang="en-US" sz="1050" dirty="0" err="1" smtClean="0"/>
              <a:t>dapat</a:t>
            </a:r>
            <a:r>
              <a:rPr lang="en-US" sz="1050" dirty="0" smtClean="0"/>
              <a:t> </a:t>
            </a:r>
            <a:r>
              <a:rPr lang="en-US" sz="1050" dirty="0" err="1" smtClean="0"/>
              <a:t>menggunakan</a:t>
            </a:r>
            <a:r>
              <a:rPr lang="en-US" sz="1050" dirty="0" smtClean="0"/>
              <a:t> </a:t>
            </a:r>
            <a:r>
              <a:rPr lang="en-US" sz="1050" dirty="0" err="1" smtClean="0"/>
              <a:t>beberapa</a:t>
            </a:r>
            <a:r>
              <a:rPr lang="en-US" sz="1050" dirty="0" smtClean="0"/>
              <a:t> </a:t>
            </a:r>
            <a:r>
              <a:rPr lang="en-US" sz="1050" dirty="0" err="1" smtClean="0"/>
              <a:t>efek</a:t>
            </a:r>
            <a:r>
              <a:rPr lang="en-US" sz="1050" dirty="0" smtClean="0"/>
              <a:t> yang</a:t>
            </a:r>
            <a:endParaRPr lang="id-ID" sz="1050" dirty="0" smtClean="0"/>
          </a:p>
          <a:p>
            <a:pPr>
              <a:buNone/>
            </a:pPr>
            <a:r>
              <a:rPr lang="id-ID" sz="1050" dirty="0" smtClean="0"/>
              <a:t>         </a:t>
            </a:r>
            <a:r>
              <a:rPr lang="en-US" sz="1050" dirty="0" err="1" smtClean="0"/>
              <a:t>menarik</a:t>
            </a:r>
            <a:r>
              <a:rPr lang="en-US" sz="1050" dirty="0" smtClean="0"/>
              <a:t>. </a:t>
            </a:r>
            <a:r>
              <a:rPr lang="en-US" sz="1050" dirty="0" err="1" smtClean="0"/>
              <a:t>Caranya</a:t>
            </a:r>
            <a:r>
              <a:rPr lang="en-US" sz="1050" dirty="0" smtClean="0"/>
              <a:t> ;</a:t>
            </a:r>
            <a:endParaRPr lang="id-ID" sz="1050" dirty="0" smtClean="0"/>
          </a:p>
          <a:p>
            <a:pPr>
              <a:buNone/>
            </a:pPr>
            <a:r>
              <a:rPr lang="id-ID" sz="1050" dirty="0" smtClean="0"/>
              <a:t>         </a:t>
            </a:r>
            <a:r>
              <a:rPr lang="en-US" sz="1050" dirty="0" smtClean="0"/>
              <a:t>• </a:t>
            </a:r>
            <a:r>
              <a:rPr lang="en-US" sz="1050" dirty="0" err="1" smtClean="0"/>
              <a:t>Tandai</a:t>
            </a:r>
            <a:r>
              <a:rPr lang="en-US" sz="1050" dirty="0" smtClean="0"/>
              <a:t> </a:t>
            </a:r>
            <a:r>
              <a:rPr lang="en-US" sz="1050" dirty="0" err="1" smtClean="0"/>
              <a:t>terlebih</a:t>
            </a:r>
            <a:r>
              <a:rPr lang="en-US" sz="1050" dirty="0" smtClean="0"/>
              <a:t> </a:t>
            </a:r>
            <a:r>
              <a:rPr lang="en-US" sz="1050" dirty="0" err="1" smtClean="0"/>
              <a:t>dahulu</a:t>
            </a:r>
            <a:r>
              <a:rPr lang="en-US" sz="1050" dirty="0" smtClean="0"/>
              <a:t> </a:t>
            </a:r>
            <a:r>
              <a:rPr lang="en-US" sz="1050" dirty="0" err="1" smtClean="0"/>
              <a:t>teks</a:t>
            </a:r>
            <a:r>
              <a:rPr lang="en-US" sz="1050" dirty="0" smtClean="0"/>
              <a:t> yang </a:t>
            </a:r>
            <a:r>
              <a:rPr lang="en-US" sz="1050" dirty="0" err="1" smtClean="0"/>
              <a:t>ingin</a:t>
            </a:r>
            <a:r>
              <a:rPr lang="en-US" sz="1050" dirty="0" smtClean="0"/>
              <a:t> </a:t>
            </a:r>
            <a:r>
              <a:rPr lang="en-US" sz="1050" dirty="0" err="1" smtClean="0"/>
              <a:t>kita</a:t>
            </a:r>
            <a:r>
              <a:rPr lang="en-US" sz="1050" dirty="0" smtClean="0"/>
              <a:t> </a:t>
            </a:r>
            <a:r>
              <a:rPr lang="en-US" sz="1050" dirty="0" err="1" smtClean="0"/>
              <a:t>robah</a:t>
            </a:r>
            <a:r>
              <a:rPr lang="en-US" sz="1050" dirty="0" smtClean="0"/>
              <a:t>.</a:t>
            </a:r>
            <a:endParaRPr lang="id-ID" sz="1050" dirty="0" smtClean="0"/>
          </a:p>
          <a:p>
            <a:pPr>
              <a:buNone/>
            </a:pPr>
            <a:r>
              <a:rPr lang="id-ID" sz="1050" dirty="0" smtClean="0"/>
              <a:t>         </a:t>
            </a:r>
            <a:r>
              <a:rPr lang="en-US" sz="1050" dirty="0" smtClean="0"/>
              <a:t>• </a:t>
            </a:r>
            <a:r>
              <a:rPr lang="en-US" sz="1050" dirty="0" err="1" smtClean="0"/>
              <a:t>Klik</a:t>
            </a:r>
            <a:r>
              <a:rPr lang="en-US" sz="1050" dirty="0" smtClean="0"/>
              <a:t> menu Format, </a:t>
            </a:r>
            <a:r>
              <a:rPr lang="en-US" sz="1050" dirty="0" err="1" smtClean="0"/>
              <a:t>lalu</a:t>
            </a:r>
            <a:r>
              <a:rPr lang="en-US" sz="1050" dirty="0" smtClean="0"/>
              <a:t> </a:t>
            </a:r>
            <a:r>
              <a:rPr lang="en-US" sz="1050" dirty="0" err="1" smtClean="0"/>
              <a:t>pilih</a:t>
            </a:r>
            <a:r>
              <a:rPr lang="en-US" sz="1050" dirty="0" smtClean="0"/>
              <a:t> </a:t>
            </a:r>
            <a:r>
              <a:rPr lang="en-US" sz="1050" dirty="0" err="1" smtClean="0"/>
              <a:t>dan</a:t>
            </a:r>
            <a:r>
              <a:rPr lang="en-US" sz="1050" dirty="0" smtClean="0"/>
              <a:t> </a:t>
            </a:r>
            <a:r>
              <a:rPr lang="en-US" sz="1050" dirty="0" err="1" smtClean="0"/>
              <a:t>klik</a:t>
            </a:r>
            <a:r>
              <a:rPr lang="en-US" sz="1050" dirty="0" smtClean="0"/>
              <a:t> sub menu Font, </a:t>
            </a:r>
            <a:r>
              <a:rPr lang="en-US" sz="1050" dirty="0" err="1" smtClean="0"/>
              <a:t>sehingga</a:t>
            </a:r>
            <a:endParaRPr lang="id-ID" sz="1050" dirty="0" smtClean="0"/>
          </a:p>
          <a:p>
            <a:endParaRPr lang="id-ID" sz="1050" dirty="0"/>
          </a:p>
        </p:txBody>
      </p:sp>
      <p:pic>
        <p:nvPicPr>
          <p:cNvPr id="5" name="Content Placeholder 4"/>
          <p:cNvPicPr>
            <a:picLocks noGrp="1"/>
          </p:cNvPicPr>
          <p:nvPr>
            <p:ph sz="quarter" idx="2"/>
          </p:nvPr>
        </p:nvPicPr>
        <p:blipFill>
          <a:blip r:embed="rId3"/>
          <a:srcRect/>
          <a:stretch>
            <a:fillRect/>
          </a:stretch>
        </p:blipFill>
        <p:spPr bwMode="auto">
          <a:xfrm>
            <a:off x="5033150" y="1643050"/>
            <a:ext cx="3510000" cy="4083338"/>
          </a:xfrm>
          <a:prstGeom prst="rect">
            <a:avLst/>
          </a:prstGeom>
          <a:noFill/>
          <a:ln w="9525">
            <a:noFill/>
            <a:miter lim="800000"/>
            <a:headEnd/>
            <a:tailEnd/>
          </a:ln>
        </p:spPr>
      </p:pic>
    </p:spTree>
  </p:cSld>
  <p:clrMapOvr>
    <a:masterClrMapping/>
  </p:clrMapOvr>
  <p:transition spd="slow">
    <p:wheel spokes="8"/>
    <p:sndAc>
      <p:stSnd>
        <p:snd r:embed="rId2" name="chimes.wav" builtIn="1"/>
      </p:stSnd>
    </p:sndAc>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err="1" smtClean="0"/>
              <a:t>Pengaturan</a:t>
            </a:r>
            <a:r>
              <a:rPr lang="en-US" b="1" dirty="0" smtClean="0"/>
              <a:t> </a:t>
            </a:r>
            <a:r>
              <a:rPr lang="en-US" b="1" dirty="0" err="1" smtClean="0"/>
              <a:t>Teks</a:t>
            </a:r>
            <a:r>
              <a:rPr lang="id-ID" dirty="0" smtClean="0"/>
              <a:t/>
            </a:r>
            <a:br>
              <a:rPr lang="id-ID" dirty="0" smtClean="0"/>
            </a:br>
            <a:endParaRPr lang="id-ID" dirty="0"/>
          </a:p>
        </p:txBody>
      </p:sp>
      <p:sp>
        <p:nvSpPr>
          <p:cNvPr id="3" name="Content Placeholder 2"/>
          <p:cNvSpPr>
            <a:spLocks noGrp="1"/>
          </p:cNvSpPr>
          <p:nvPr>
            <p:ph sz="quarter" idx="1"/>
          </p:nvPr>
        </p:nvSpPr>
        <p:spPr/>
        <p:txBody>
          <a:bodyPr>
            <a:normAutofit/>
          </a:bodyPr>
          <a:lstStyle/>
          <a:p>
            <a:r>
              <a:rPr lang="en-US" sz="2000" dirty="0" err="1" smtClean="0"/>
              <a:t>Pada</a:t>
            </a:r>
            <a:r>
              <a:rPr lang="en-US" sz="2000" dirty="0" smtClean="0"/>
              <a:t> </a:t>
            </a:r>
            <a:r>
              <a:rPr lang="en-US" sz="2000" dirty="0" err="1" smtClean="0"/>
              <a:t>materi</a:t>
            </a:r>
            <a:r>
              <a:rPr lang="en-US" sz="2000" dirty="0" smtClean="0"/>
              <a:t> </a:t>
            </a:r>
            <a:r>
              <a:rPr lang="en-US" sz="2000" dirty="0" err="1" smtClean="0"/>
              <a:t>ini</a:t>
            </a:r>
            <a:r>
              <a:rPr lang="en-US" sz="2000" dirty="0" smtClean="0"/>
              <a:t> </a:t>
            </a:r>
            <a:r>
              <a:rPr lang="en-US" sz="2000" dirty="0" err="1" smtClean="0"/>
              <a:t>kita</a:t>
            </a:r>
            <a:r>
              <a:rPr lang="en-US" sz="2000" dirty="0" smtClean="0"/>
              <a:t> </a:t>
            </a:r>
            <a:r>
              <a:rPr lang="en-US" sz="2000" dirty="0" err="1" smtClean="0"/>
              <a:t>akan</a:t>
            </a:r>
            <a:r>
              <a:rPr lang="en-US" sz="2000" dirty="0" smtClean="0"/>
              <a:t> </a:t>
            </a:r>
            <a:r>
              <a:rPr lang="en-US" sz="2000" dirty="0" err="1" smtClean="0"/>
              <a:t>mempelajari</a:t>
            </a:r>
            <a:r>
              <a:rPr lang="en-US" sz="2000" dirty="0" smtClean="0"/>
              <a:t> </a:t>
            </a:r>
            <a:r>
              <a:rPr lang="en-US" sz="2000" dirty="0" err="1" smtClean="0"/>
              <a:t>tentang</a:t>
            </a:r>
            <a:r>
              <a:rPr lang="en-US" sz="2000" dirty="0" smtClean="0"/>
              <a:t> </a:t>
            </a:r>
            <a:r>
              <a:rPr lang="en-US" sz="2000" dirty="0" err="1" smtClean="0"/>
              <a:t>bagaimana</a:t>
            </a:r>
            <a:r>
              <a:rPr lang="en-US" sz="2000" dirty="0" smtClean="0"/>
              <a:t> </a:t>
            </a:r>
            <a:r>
              <a:rPr lang="en-US" sz="2000" dirty="0" err="1" smtClean="0"/>
              <a:t>membuat</a:t>
            </a:r>
            <a:r>
              <a:rPr lang="en-US" sz="2000" dirty="0" smtClean="0"/>
              <a:t> </a:t>
            </a:r>
            <a:r>
              <a:rPr lang="en-US" sz="2000" dirty="0" err="1" smtClean="0"/>
              <a:t>teks</a:t>
            </a:r>
            <a:r>
              <a:rPr lang="en-US" sz="2000" dirty="0" smtClean="0"/>
              <a:t> </a:t>
            </a:r>
            <a:r>
              <a:rPr lang="en-US" sz="2000" dirty="0" err="1" smtClean="0"/>
              <a:t>cetak</a:t>
            </a:r>
            <a:r>
              <a:rPr lang="id-ID" sz="2000" dirty="0" smtClean="0"/>
              <a:t> </a:t>
            </a:r>
            <a:r>
              <a:rPr lang="en-US" sz="2000" dirty="0" err="1" smtClean="0"/>
              <a:t>tebal</a:t>
            </a:r>
            <a:r>
              <a:rPr lang="en-US" sz="2000" dirty="0" smtClean="0"/>
              <a:t>, </a:t>
            </a:r>
            <a:r>
              <a:rPr lang="en-US" sz="2000" dirty="0" err="1" smtClean="0"/>
              <a:t>cetak</a:t>
            </a:r>
            <a:r>
              <a:rPr lang="en-US" sz="2000" dirty="0" smtClean="0"/>
              <a:t> miring, </a:t>
            </a:r>
            <a:r>
              <a:rPr lang="en-US" sz="2000" dirty="0" err="1" smtClean="0"/>
              <a:t>bergaris</a:t>
            </a:r>
            <a:r>
              <a:rPr lang="en-US" sz="2000" dirty="0" smtClean="0"/>
              <a:t> </a:t>
            </a:r>
            <a:r>
              <a:rPr lang="en-US" sz="2000" dirty="0" err="1" smtClean="0"/>
              <a:t>bawah</a:t>
            </a:r>
            <a:r>
              <a:rPr lang="en-US" sz="2000" dirty="0" smtClean="0"/>
              <a:t>, rata </a:t>
            </a:r>
            <a:r>
              <a:rPr lang="en-US" sz="2000" dirty="0" err="1" smtClean="0"/>
              <a:t>kiri</a:t>
            </a:r>
            <a:r>
              <a:rPr lang="en-US" sz="2000" dirty="0" smtClean="0"/>
              <a:t>, rata </a:t>
            </a:r>
            <a:r>
              <a:rPr lang="en-US" sz="2000" dirty="0" err="1" smtClean="0"/>
              <a:t>tengah</a:t>
            </a:r>
            <a:r>
              <a:rPr lang="en-US" sz="2000" dirty="0" smtClean="0"/>
              <a:t>, rata </a:t>
            </a:r>
            <a:r>
              <a:rPr lang="en-US" sz="2000" dirty="0" err="1" smtClean="0"/>
              <a:t>kanan</a:t>
            </a:r>
            <a:r>
              <a:rPr lang="en-US" sz="2000" dirty="0" smtClean="0"/>
              <a:t> </a:t>
            </a:r>
            <a:r>
              <a:rPr lang="en-US" sz="2000" dirty="0" err="1" smtClean="0"/>
              <a:t>dan</a:t>
            </a:r>
            <a:r>
              <a:rPr lang="en-US" sz="2000" dirty="0" smtClean="0"/>
              <a:t> rata </a:t>
            </a:r>
            <a:r>
              <a:rPr lang="en-US" sz="2000" dirty="0" err="1" smtClean="0"/>
              <a:t>kiri</a:t>
            </a:r>
            <a:r>
              <a:rPr lang="id-ID" sz="2000" dirty="0" smtClean="0"/>
              <a:t> </a:t>
            </a:r>
            <a:r>
              <a:rPr lang="en-US" sz="2000" dirty="0" err="1" smtClean="0"/>
              <a:t>kanan</a:t>
            </a:r>
            <a:r>
              <a:rPr lang="en-US" sz="2000" dirty="0" smtClean="0"/>
              <a:t>. </a:t>
            </a:r>
            <a:r>
              <a:rPr lang="en-US" sz="2000" dirty="0" err="1" smtClean="0"/>
              <a:t>Untuk</a:t>
            </a:r>
            <a:r>
              <a:rPr lang="en-US" sz="2000" dirty="0" smtClean="0"/>
              <a:t> </a:t>
            </a:r>
            <a:r>
              <a:rPr lang="en-US" sz="2000" dirty="0" err="1" smtClean="0"/>
              <a:t>lebih</a:t>
            </a:r>
            <a:r>
              <a:rPr lang="en-US" sz="2000" dirty="0" smtClean="0"/>
              <a:t> </a:t>
            </a:r>
            <a:r>
              <a:rPr lang="en-US" sz="2000" dirty="0" err="1" smtClean="0"/>
              <a:t>jelasnya</a:t>
            </a:r>
            <a:r>
              <a:rPr lang="en-US" sz="2000" dirty="0" smtClean="0"/>
              <a:t>, </a:t>
            </a:r>
            <a:r>
              <a:rPr lang="en-US" sz="2000" dirty="0" err="1" smtClean="0"/>
              <a:t>ikuti</a:t>
            </a:r>
            <a:r>
              <a:rPr lang="en-US" sz="2000" dirty="0" smtClean="0"/>
              <a:t> </a:t>
            </a:r>
            <a:r>
              <a:rPr lang="en-US" sz="2000" dirty="0" err="1" smtClean="0"/>
              <a:t>pembahasan</a:t>
            </a:r>
            <a:r>
              <a:rPr lang="en-US" sz="2000" dirty="0" smtClean="0"/>
              <a:t> </a:t>
            </a:r>
            <a:r>
              <a:rPr lang="en-US" sz="2000" dirty="0" err="1" smtClean="0"/>
              <a:t>dibawah</a:t>
            </a:r>
            <a:r>
              <a:rPr lang="en-US" sz="2000" dirty="0" smtClean="0"/>
              <a:t> </a:t>
            </a:r>
            <a:r>
              <a:rPr lang="en-US" sz="2000" dirty="0" err="1" smtClean="0"/>
              <a:t>ini</a:t>
            </a:r>
            <a:r>
              <a:rPr lang="en-US" sz="2000" dirty="0" smtClean="0"/>
              <a:t>.</a:t>
            </a:r>
            <a:endParaRPr lang="id-ID" sz="2000" dirty="0" smtClean="0"/>
          </a:p>
          <a:p>
            <a:pPr>
              <a:buNone/>
            </a:pPr>
            <a:r>
              <a:rPr lang="id-ID" sz="2000" dirty="0" smtClean="0"/>
              <a:t>   </a:t>
            </a:r>
            <a:r>
              <a:rPr lang="en-US" sz="2000" dirty="0" smtClean="0"/>
              <a:t>Cara </a:t>
            </a:r>
            <a:r>
              <a:rPr lang="en-US" sz="2000" dirty="0" err="1" smtClean="0"/>
              <a:t>pengaturan</a:t>
            </a:r>
            <a:r>
              <a:rPr lang="en-US" sz="2000" dirty="0" smtClean="0"/>
              <a:t> </a:t>
            </a:r>
            <a:r>
              <a:rPr lang="en-US" sz="2000" dirty="0" err="1" smtClean="0"/>
              <a:t>teks</a:t>
            </a:r>
            <a:r>
              <a:rPr lang="en-US" sz="2000" dirty="0" smtClean="0"/>
              <a:t> ;</a:t>
            </a:r>
            <a:endParaRPr lang="id-ID" sz="2000" dirty="0" smtClean="0"/>
          </a:p>
          <a:p>
            <a:pPr>
              <a:buNone/>
            </a:pPr>
            <a:r>
              <a:rPr lang="id-ID" sz="2000" dirty="0" smtClean="0"/>
              <a:t>   </a:t>
            </a:r>
            <a:r>
              <a:rPr lang="en-US" sz="2000" dirty="0" smtClean="0"/>
              <a:t>1. </a:t>
            </a:r>
            <a:r>
              <a:rPr lang="en-US" sz="2000" dirty="0" err="1" smtClean="0"/>
              <a:t>Tandai</a:t>
            </a:r>
            <a:r>
              <a:rPr lang="en-US" sz="2000" dirty="0" smtClean="0"/>
              <a:t> </a:t>
            </a:r>
            <a:r>
              <a:rPr lang="en-US" sz="2000" dirty="0" err="1" smtClean="0"/>
              <a:t>terlebih</a:t>
            </a:r>
            <a:r>
              <a:rPr lang="en-US" sz="2000" dirty="0" smtClean="0"/>
              <a:t> </a:t>
            </a:r>
            <a:r>
              <a:rPr lang="en-US" sz="2000" dirty="0" err="1" smtClean="0"/>
              <a:t>dahulu</a:t>
            </a:r>
            <a:r>
              <a:rPr lang="en-US" sz="2000" dirty="0" smtClean="0"/>
              <a:t> </a:t>
            </a:r>
            <a:r>
              <a:rPr lang="en-US" sz="2000" dirty="0" err="1" smtClean="0"/>
              <a:t>teks</a:t>
            </a:r>
            <a:r>
              <a:rPr lang="en-US" sz="2000" dirty="0" smtClean="0"/>
              <a:t> yang </a:t>
            </a:r>
            <a:r>
              <a:rPr lang="en-US" sz="2000" dirty="0" err="1" smtClean="0"/>
              <a:t>akan</a:t>
            </a:r>
            <a:r>
              <a:rPr lang="en-US" sz="2000" dirty="0" smtClean="0"/>
              <a:t> </a:t>
            </a:r>
            <a:r>
              <a:rPr lang="en-US" sz="2000" dirty="0" err="1" smtClean="0"/>
              <a:t>di</a:t>
            </a:r>
            <a:r>
              <a:rPr lang="en-US" sz="2000" dirty="0" smtClean="0"/>
              <a:t> </a:t>
            </a:r>
            <a:r>
              <a:rPr lang="en-US" sz="2000" dirty="0" err="1" smtClean="0"/>
              <a:t>olah</a:t>
            </a:r>
            <a:r>
              <a:rPr lang="en-US" sz="2000" dirty="0" smtClean="0"/>
              <a:t>.</a:t>
            </a:r>
            <a:endParaRPr lang="id-ID" sz="2000" dirty="0" smtClean="0"/>
          </a:p>
          <a:p>
            <a:pPr>
              <a:buNone/>
            </a:pPr>
            <a:r>
              <a:rPr lang="id-ID" sz="2000" dirty="0" smtClean="0"/>
              <a:t>   </a:t>
            </a:r>
            <a:r>
              <a:rPr lang="en-US" sz="2000" dirty="0" smtClean="0"/>
              <a:t>2. </a:t>
            </a:r>
            <a:r>
              <a:rPr lang="en-US" sz="2000" dirty="0" err="1" smtClean="0"/>
              <a:t>Kemudian</a:t>
            </a:r>
            <a:r>
              <a:rPr lang="en-US" sz="2000" dirty="0" smtClean="0"/>
              <a:t> </a:t>
            </a:r>
            <a:r>
              <a:rPr lang="en-US" sz="2000" dirty="0" err="1" smtClean="0"/>
              <a:t>klik</a:t>
            </a:r>
            <a:r>
              <a:rPr lang="en-US" sz="2000" dirty="0" smtClean="0"/>
              <a:t> icon </a:t>
            </a:r>
            <a:r>
              <a:rPr lang="en-US" sz="2000" dirty="0" err="1" smtClean="0"/>
              <a:t>tentang</a:t>
            </a:r>
            <a:r>
              <a:rPr lang="en-US" sz="2000" dirty="0" smtClean="0"/>
              <a:t> </a:t>
            </a:r>
            <a:r>
              <a:rPr lang="en-US" sz="2000" dirty="0" err="1" smtClean="0"/>
              <a:t>pengaturan</a:t>
            </a:r>
            <a:r>
              <a:rPr lang="en-US" sz="2000" dirty="0" smtClean="0"/>
              <a:t> </a:t>
            </a:r>
            <a:r>
              <a:rPr lang="en-US" sz="2000" dirty="0" err="1" smtClean="0"/>
              <a:t>teks</a:t>
            </a:r>
            <a:r>
              <a:rPr lang="en-US" sz="2000" dirty="0" smtClean="0"/>
              <a:t> </a:t>
            </a:r>
            <a:r>
              <a:rPr lang="en-US" sz="2000" dirty="0" err="1" smtClean="0"/>
              <a:t>ini</a:t>
            </a:r>
            <a:r>
              <a:rPr lang="en-US" sz="2000" dirty="0" smtClean="0"/>
              <a:t> yang </a:t>
            </a:r>
            <a:r>
              <a:rPr lang="en-US" sz="2000" dirty="0" err="1" smtClean="0"/>
              <a:t>terdapat</a:t>
            </a:r>
            <a:r>
              <a:rPr lang="en-US" sz="2000" dirty="0" smtClean="0"/>
              <a:t> </a:t>
            </a:r>
            <a:r>
              <a:rPr lang="en-US" sz="2000" dirty="0" err="1" smtClean="0"/>
              <a:t>pada</a:t>
            </a:r>
            <a:r>
              <a:rPr lang="en-US" sz="2000" dirty="0" smtClean="0"/>
              <a:t> toolbar</a:t>
            </a:r>
            <a:r>
              <a:rPr lang="id-ID" sz="2000" dirty="0" smtClean="0"/>
              <a:t> </a:t>
            </a:r>
            <a:r>
              <a:rPr lang="en-US" sz="2000" dirty="0" smtClean="0"/>
              <a:t>formatting.</a:t>
            </a:r>
            <a:endParaRPr lang="id-ID" sz="2000" dirty="0" smtClean="0"/>
          </a:p>
          <a:p>
            <a:endParaRPr lang="id-ID" sz="2000" dirty="0"/>
          </a:p>
        </p:txBody>
      </p:sp>
      <p:pic>
        <p:nvPicPr>
          <p:cNvPr id="4" name="Picture 3"/>
          <p:cNvPicPr/>
          <p:nvPr/>
        </p:nvPicPr>
        <p:blipFill>
          <a:blip r:embed="rId3"/>
          <a:srcRect/>
          <a:stretch>
            <a:fillRect/>
          </a:stretch>
        </p:blipFill>
        <p:spPr bwMode="auto">
          <a:xfrm>
            <a:off x="2000232" y="4429132"/>
            <a:ext cx="5283200" cy="1857364"/>
          </a:xfrm>
          <a:prstGeom prst="rect">
            <a:avLst/>
          </a:prstGeom>
          <a:noFill/>
          <a:ln w="9525">
            <a:noFill/>
            <a:miter lim="800000"/>
            <a:headEnd/>
            <a:tailEnd/>
          </a:ln>
        </p:spPr>
      </p:pic>
    </p:spTree>
  </p:cSld>
  <p:clrMapOvr>
    <a:masterClrMapping/>
  </p:clrMapOvr>
  <p:transition spd="slow">
    <p:wheel spokes="8"/>
    <p:sndAc>
      <p:stSnd>
        <p:snd r:embed="rId2" name="chimes.wav" builtIn="1"/>
      </p:stSnd>
    </p:sndAc>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Lihat efek di bawah ini</a:t>
            </a:r>
            <a:endParaRPr lang="id-ID" dirty="0"/>
          </a:p>
        </p:txBody>
      </p:sp>
      <p:sp>
        <p:nvSpPr>
          <p:cNvPr id="5" name="Text Placeholder 4"/>
          <p:cNvSpPr>
            <a:spLocks noGrp="1"/>
          </p:cNvSpPr>
          <p:nvPr>
            <p:ph type="body" sz="quarter" idx="1"/>
          </p:nvPr>
        </p:nvSpPr>
        <p:spPr/>
        <p:txBody>
          <a:bodyPr/>
          <a:lstStyle/>
          <a:p>
            <a:r>
              <a:rPr lang="id-ID" dirty="0" smtClean="0"/>
              <a:t>Jenis efek</a:t>
            </a:r>
            <a:endParaRPr lang="id-ID" dirty="0"/>
          </a:p>
        </p:txBody>
      </p:sp>
      <p:sp>
        <p:nvSpPr>
          <p:cNvPr id="6" name="Text Placeholder 5"/>
          <p:cNvSpPr>
            <a:spLocks noGrp="1"/>
          </p:cNvSpPr>
          <p:nvPr>
            <p:ph type="body" sz="quarter" idx="3"/>
          </p:nvPr>
        </p:nvSpPr>
        <p:spPr/>
        <p:txBody>
          <a:bodyPr/>
          <a:lstStyle/>
          <a:p>
            <a:r>
              <a:rPr lang="id-ID" dirty="0" smtClean="0"/>
              <a:t>Rata kanan</a:t>
            </a:r>
            <a:endParaRPr lang="id-ID" dirty="0"/>
          </a:p>
        </p:txBody>
      </p:sp>
      <p:pic>
        <p:nvPicPr>
          <p:cNvPr id="7" name="Content Placeholder 6"/>
          <p:cNvPicPr>
            <a:picLocks noGrp="1"/>
          </p:cNvPicPr>
          <p:nvPr>
            <p:ph sz="quarter" idx="2"/>
          </p:nvPr>
        </p:nvPicPr>
        <p:blipFill>
          <a:blip r:embed="rId3"/>
          <a:srcRect/>
          <a:stretch>
            <a:fillRect/>
          </a:stretch>
        </p:blipFill>
        <p:spPr bwMode="auto">
          <a:xfrm>
            <a:off x="571472" y="2571744"/>
            <a:ext cx="3886200" cy="1014027"/>
          </a:xfrm>
          <a:prstGeom prst="rect">
            <a:avLst/>
          </a:prstGeom>
          <a:noFill/>
          <a:ln w="9525">
            <a:noFill/>
            <a:miter lim="800000"/>
            <a:headEnd/>
            <a:tailEnd/>
          </a:ln>
        </p:spPr>
      </p:pic>
      <p:pic>
        <p:nvPicPr>
          <p:cNvPr id="8" name="Picture 7"/>
          <p:cNvPicPr/>
          <p:nvPr/>
        </p:nvPicPr>
        <p:blipFill>
          <a:blip r:embed="rId4"/>
          <a:srcRect/>
          <a:stretch>
            <a:fillRect/>
          </a:stretch>
        </p:blipFill>
        <p:spPr bwMode="auto">
          <a:xfrm>
            <a:off x="500034" y="3857628"/>
            <a:ext cx="4071966" cy="1066800"/>
          </a:xfrm>
          <a:prstGeom prst="rect">
            <a:avLst/>
          </a:prstGeom>
          <a:noFill/>
          <a:ln w="9525">
            <a:noFill/>
            <a:miter lim="800000"/>
            <a:headEnd/>
            <a:tailEnd/>
          </a:ln>
        </p:spPr>
      </p:pic>
      <p:pic>
        <p:nvPicPr>
          <p:cNvPr id="9" name="Content Placeholder 8"/>
          <p:cNvPicPr>
            <a:picLocks noGrp="1"/>
          </p:cNvPicPr>
          <p:nvPr>
            <p:ph sz="quarter" idx="4"/>
          </p:nvPr>
        </p:nvPicPr>
        <p:blipFill>
          <a:blip r:embed="rId5"/>
          <a:srcRect/>
          <a:stretch>
            <a:fillRect/>
          </a:stretch>
        </p:blipFill>
        <p:spPr bwMode="auto">
          <a:xfrm>
            <a:off x="4786314" y="2643182"/>
            <a:ext cx="3886200" cy="795414"/>
          </a:xfrm>
          <a:prstGeom prst="rect">
            <a:avLst/>
          </a:prstGeom>
          <a:noFill/>
          <a:ln w="9525">
            <a:noFill/>
            <a:miter lim="800000"/>
            <a:headEnd/>
            <a:tailEnd/>
          </a:ln>
        </p:spPr>
      </p:pic>
      <p:pic>
        <p:nvPicPr>
          <p:cNvPr id="10" name="Picture 9"/>
          <p:cNvPicPr/>
          <p:nvPr/>
        </p:nvPicPr>
        <p:blipFill>
          <a:blip r:embed="rId6"/>
          <a:srcRect/>
          <a:stretch>
            <a:fillRect/>
          </a:stretch>
        </p:blipFill>
        <p:spPr bwMode="auto">
          <a:xfrm>
            <a:off x="4786314" y="3857628"/>
            <a:ext cx="3978300" cy="1041400"/>
          </a:xfrm>
          <a:prstGeom prst="rect">
            <a:avLst/>
          </a:prstGeom>
          <a:noFill/>
          <a:ln w="9525">
            <a:noFill/>
            <a:miter lim="800000"/>
            <a:headEnd/>
            <a:tailEnd/>
          </a:ln>
        </p:spPr>
      </p:pic>
      <p:pic>
        <p:nvPicPr>
          <p:cNvPr id="11" name="Picture 10"/>
          <p:cNvPicPr/>
          <p:nvPr/>
        </p:nvPicPr>
        <p:blipFill>
          <a:blip r:embed="rId7"/>
          <a:srcRect/>
          <a:stretch>
            <a:fillRect/>
          </a:stretch>
        </p:blipFill>
        <p:spPr bwMode="auto">
          <a:xfrm>
            <a:off x="2000232" y="5214950"/>
            <a:ext cx="5092700" cy="1231900"/>
          </a:xfrm>
          <a:prstGeom prst="rect">
            <a:avLst/>
          </a:prstGeom>
          <a:noFill/>
          <a:ln w="9525">
            <a:noFill/>
            <a:miter lim="800000"/>
            <a:headEnd/>
            <a:tailEnd/>
          </a:ln>
        </p:spPr>
      </p:pic>
    </p:spTree>
  </p:cSld>
  <p:clrMapOvr>
    <a:masterClrMapping/>
  </p:clrMapOvr>
  <p:transition spd="slow">
    <p:wheel spokes="8"/>
    <p:sndAc>
      <p:stSnd>
        <p:snd r:embed="rId2" name="chimes.wav" builtIn="1"/>
      </p:stSnd>
    </p:sndAc>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t>Pengaturan</a:t>
            </a:r>
            <a:r>
              <a:rPr lang="en-US" b="1" dirty="0" smtClean="0"/>
              <a:t> </a:t>
            </a:r>
            <a:r>
              <a:rPr lang="en-US" b="1" dirty="0" err="1" smtClean="0"/>
              <a:t>Paragraf</a:t>
            </a:r>
            <a:endParaRPr lang="id-ID" dirty="0"/>
          </a:p>
        </p:txBody>
      </p:sp>
      <p:sp>
        <p:nvSpPr>
          <p:cNvPr id="3" name="Content Placeholder 2"/>
          <p:cNvSpPr>
            <a:spLocks noGrp="1"/>
          </p:cNvSpPr>
          <p:nvPr>
            <p:ph sz="quarter" idx="1"/>
          </p:nvPr>
        </p:nvSpPr>
        <p:spPr/>
        <p:txBody>
          <a:bodyPr>
            <a:normAutofit/>
          </a:bodyPr>
          <a:lstStyle/>
          <a:p>
            <a:r>
              <a:rPr lang="en-US" sz="2400" dirty="0" err="1" smtClean="0"/>
              <a:t>Untuk</a:t>
            </a:r>
            <a:r>
              <a:rPr lang="en-US" sz="2400" dirty="0" smtClean="0"/>
              <a:t> </a:t>
            </a:r>
            <a:r>
              <a:rPr lang="en-US" sz="2400" dirty="0" err="1" smtClean="0"/>
              <a:t>mengatur</a:t>
            </a:r>
            <a:r>
              <a:rPr lang="en-US" sz="2400" dirty="0" smtClean="0"/>
              <a:t> </a:t>
            </a:r>
            <a:r>
              <a:rPr lang="en-US" sz="2400" dirty="0" err="1" smtClean="0"/>
              <a:t>tatanan</a:t>
            </a:r>
            <a:r>
              <a:rPr lang="en-US" sz="2400" dirty="0" smtClean="0"/>
              <a:t> paragraph </a:t>
            </a:r>
            <a:r>
              <a:rPr lang="en-US" sz="2400" dirty="0" err="1" smtClean="0"/>
              <a:t>dari</a:t>
            </a:r>
            <a:r>
              <a:rPr lang="en-US" sz="2400" dirty="0" smtClean="0"/>
              <a:t> </a:t>
            </a:r>
            <a:r>
              <a:rPr lang="en-US" sz="2400" dirty="0" err="1" smtClean="0"/>
              <a:t>dokumen</a:t>
            </a:r>
            <a:r>
              <a:rPr lang="en-US" sz="2400" dirty="0" smtClean="0"/>
              <a:t> yang </a:t>
            </a:r>
            <a:r>
              <a:rPr lang="en-US" sz="2400" dirty="0" err="1" smtClean="0"/>
              <a:t>kita</a:t>
            </a:r>
            <a:r>
              <a:rPr lang="en-US" sz="2400" dirty="0" smtClean="0"/>
              <a:t> </a:t>
            </a:r>
            <a:r>
              <a:rPr lang="en-US" sz="2400" dirty="0" err="1" smtClean="0"/>
              <a:t>buat</a:t>
            </a:r>
            <a:r>
              <a:rPr lang="en-US" sz="2400" dirty="0" smtClean="0"/>
              <a:t> </a:t>
            </a:r>
            <a:r>
              <a:rPr lang="en-US" sz="2400" dirty="0" err="1" smtClean="0"/>
              <a:t>dapat</a:t>
            </a:r>
            <a:r>
              <a:rPr lang="id-ID" sz="2400" dirty="0" smtClean="0"/>
              <a:t> </a:t>
            </a:r>
            <a:r>
              <a:rPr lang="en-US" sz="2400" dirty="0" err="1" smtClean="0"/>
              <a:t>dilakukan</a:t>
            </a:r>
            <a:r>
              <a:rPr lang="en-US" sz="2400" dirty="0" smtClean="0"/>
              <a:t> </a:t>
            </a:r>
            <a:r>
              <a:rPr lang="en-US" sz="2400" dirty="0" err="1" smtClean="0"/>
              <a:t>dengan</a:t>
            </a:r>
            <a:r>
              <a:rPr lang="en-US" sz="2400" dirty="0" smtClean="0"/>
              <a:t> </a:t>
            </a:r>
            <a:r>
              <a:rPr lang="en-US" sz="2400" dirty="0" err="1" smtClean="0"/>
              <a:t>cara</a:t>
            </a:r>
            <a:r>
              <a:rPr lang="en-US" sz="2400" dirty="0" smtClean="0"/>
              <a:t> </a:t>
            </a:r>
            <a:r>
              <a:rPr lang="en-US" sz="2400" dirty="0" err="1" smtClean="0"/>
              <a:t>sebagai</a:t>
            </a:r>
            <a:r>
              <a:rPr lang="en-US" sz="2400" dirty="0" smtClean="0"/>
              <a:t> </a:t>
            </a:r>
            <a:r>
              <a:rPr lang="en-US" sz="2400" dirty="0" err="1" smtClean="0"/>
              <a:t>berikut</a:t>
            </a:r>
            <a:r>
              <a:rPr lang="en-US" sz="2400" dirty="0" smtClean="0"/>
              <a:t> ;</a:t>
            </a:r>
            <a:endParaRPr lang="id-ID" sz="2400" dirty="0" smtClean="0"/>
          </a:p>
          <a:p>
            <a:pPr>
              <a:buNone/>
            </a:pPr>
            <a:r>
              <a:rPr lang="id-ID" sz="2400" dirty="0" smtClean="0"/>
              <a:t>   </a:t>
            </a:r>
            <a:r>
              <a:rPr lang="en-US" sz="2400" dirty="0" smtClean="0"/>
              <a:t>1. </a:t>
            </a:r>
            <a:r>
              <a:rPr lang="en-US" sz="2400" dirty="0" err="1" smtClean="0"/>
              <a:t>Klik</a:t>
            </a:r>
            <a:r>
              <a:rPr lang="en-US" sz="2400" dirty="0" smtClean="0"/>
              <a:t> menu Format</a:t>
            </a:r>
            <a:endParaRPr lang="id-ID" sz="2400" dirty="0" smtClean="0"/>
          </a:p>
          <a:p>
            <a:pPr>
              <a:buNone/>
            </a:pPr>
            <a:r>
              <a:rPr lang="id-ID" sz="2400" dirty="0" smtClean="0"/>
              <a:t>   </a:t>
            </a:r>
            <a:r>
              <a:rPr lang="en-US" sz="2400" dirty="0" smtClean="0"/>
              <a:t>2. </a:t>
            </a:r>
            <a:r>
              <a:rPr lang="en-US" sz="2400" dirty="0" err="1" smtClean="0"/>
              <a:t>Pilih</a:t>
            </a:r>
            <a:r>
              <a:rPr lang="en-US" sz="2400" dirty="0" smtClean="0"/>
              <a:t> </a:t>
            </a:r>
            <a:r>
              <a:rPr lang="en-US" sz="2400" dirty="0" err="1" smtClean="0"/>
              <a:t>dan</a:t>
            </a:r>
            <a:r>
              <a:rPr lang="en-US" sz="2400" dirty="0" smtClean="0"/>
              <a:t> </a:t>
            </a:r>
            <a:r>
              <a:rPr lang="en-US" sz="2400" dirty="0" err="1" smtClean="0"/>
              <a:t>klik</a:t>
            </a:r>
            <a:r>
              <a:rPr lang="en-US" sz="2400" dirty="0" smtClean="0"/>
              <a:t> sub menu </a:t>
            </a:r>
            <a:r>
              <a:rPr lang="en-US" sz="2400" dirty="0" err="1" smtClean="0"/>
              <a:t>Paragraf</a:t>
            </a:r>
            <a:r>
              <a:rPr lang="en-US" sz="2400" dirty="0" smtClean="0"/>
              <a:t>, </a:t>
            </a:r>
            <a:r>
              <a:rPr lang="en-US" sz="2400" dirty="0" err="1" smtClean="0"/>
              <a:t>maka</a:t>
            </a:r>
            <a:r>
              <a:rPr lang="en-US" sz="2400" dirty="0" smtClean="0"/>
              <a:t> </a:t>
            </a:r>
            <a:r>
              <a:rPr lang="en-US" sz="2400" dirty="0" err="1" smtClean="0"/>
              <a:t>muncul</a:t>
            </a:r>
            <a:r>
              <a:rPr lang="en-US" sz="2400" dirty="0" smtClean="0"/>
              <a:t> </a:t>
            </a:r>
            <a:r>
              <a:rPr lang="en-US" sz="2400" dirty="0" err="1" smtClean="0"/>
              <a:t>jendela</a:t>
            </a:r>
            <a:r>
              <a:rPr lang="en-US" sz="2400" dirty="0" smtClean="0"/>
              <a:t> paragraph </a:t>
            </a:r>
            <a:r>
              <a:rPr lang="en-US" sz="2400" dirty="0" err="1" smtClean="0"/>
              <a:t>seperti</a:t>
            </a:r>
            <a:r>
              <a:rPr lang="id-ID" sz="2400" dirty="0" smtClean="0"/>
              <a:t> </a:t>
            </a:r>
            <a:r>
              <a:rPr lang="en-US" sz="2400" dirty="0" err="1" smtClean="0"/>
              <a:t>berikut</a:t>
            </a:r>
            <a:r>
              <a:rPr lang="en-US" sz="2400" dirty="0" smtClean="0"/>
              <a:t> ;</a:t>
            </a:r>
            <a:endParaRPr lang="id-ID" sz="2400" dirty="0" smtClean="0"/>
          </a:p>
          <a:p>
            <a:endParaRPr lang="id-ID" sz="2400" dirty="0"/>
          </a:p>
        </p:txBody>
      </p:sp>
      <p:sp>
        <p:nvSpPr>
          <p:cNvPr id="4" name="Content Placeholder 3"/>
          <p:cNvSpPr>
            <a:spLocks noGrp="1"/>
          </p:cNvSpPr>
          <p:nvPr>
            <p:ph sz="quarter" idx="2"/>
          </p:nvPr>
        </p:nvSpPr>
        <p:spPr/>
        <p:txBody>
          <a:bodyPr>
            <a:normAutofit/>
          </a:bodyPr>
          <a:lstStyle/>
          <a:p>
            <a:endParaRPr lang="id-ID" dirty="0"/>
          </a:p>
        </p:txBody>
      </p:sp>
      <p:pic>
        <p:nvPicPr>
          <p:cNvPr id="5" name="Picture 4"/>
          <p:cNvPicPr/>
          <p:nvPr/>
        </p:nvPicPr>
        <p:blipFill>
          <a:blip r:embed="rId3"/>
          <a:srcRect/>
          <a:stretch>
            <a:fillRect/>
          </a:stretch>
        </p:blipFill>
        <p:spPr bwMode="auto">
          <a:xfrm>
            <a:off x="4929190" y="1714488"/>
            <a:ext cx="3835400" cy="4089400"/>
          </a:xfrm>
          <a:prstGeom prst="rect">
            <a:avLst/>
          </a:prstGeom>
          <a:noFill/>
          <a:ln w="9525">
            <a:noFill/>
            <a:miter lim="800000"/>
            <a:headEnd/>
            <a:tailEnd/>
          </a:ln>
        </p:spPr>
      </p:pic>
    </p:spTree>
  </p:cSld>
  <p:clrMapOvr>
    <a:masterClrMapping/>
  </p:clrMapOvr>
  <p:transition spd="slow">
    <p:wheel spokes="8"/>
    <p:sndAc>
      <p:stSnd>
        <p:snd r:embed="rId2" name="chimes.wav" builtIn="1"/>
      </p:stSnd>
    </p:sndAc>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8153400" cy="6629400"/>
          </a:xfrm>
        </p:spPr>
        <p:txBody>
          <a:bodyPr>
            <a:noAutofit/>
          </a:bodyPr>
          <a:lstStyle/>
          <a:p>
            <a:r>
              <a:rPr lang="en-US" sz="2400" dirty="0" err="1" smtClean="0"/>
              <a:t>Keterangan</a:t>
            </a:r>
            <a:r>
              <a:rPr lang="en-US" sz="2400" dirty="0" smtClean="0"/>
              <a:t> :</a:t>
            </a:r>
            <a:r>
              <a:rPr lang="id-ID" sz="2000" dirty="0" smtClean="0"/>
              <a:t/>
            </a:r>
            <a:br>
              <a:rPr lang="id-ID" sz="2000" dirty="0" smtClean="0"/>
            </a:br>
            <a:r>
              <a:rPr lang="id-ID" sz="2000" dirty="0" smtClean="0"/>
              <a:t/>
            </a:r>
            <a:br>
              <a:rPr lang="id-ID" sz="2000" dirty="0" smtClean="0"/>
            </a:br>
            <a:r>
              <a:rPr lang="id-ID" sz="2000" dirty="0" smtClean="0"/>
              <a:t/>
            </a:r>
            <a:br>
              <a:rPr lang="id-ID" sz="2000" dirty="0" smtClean="0"/>
            </a:br>
            <a:r>
              <a:rPr lang="en-US" sz="2000" dirty="0" smtClean="0"/>
              <a:t>• Alignment, </a:t>
            </a:r>
            <a:r>
              <a:rPr lang="en-US" sz="2000" dirty="0" err="1" smtClean="0"/>
              <a:t>digunakan</a:t>
            </a:r>
            <a:r>
              <a:rPr lang="en-US" sz="2000" dirty="0" smtClean="0"/>
              <a:t> </a:t>
            </a:r>
            <a:r>
              <a:rPr lang="en-US" sz="2000" dirty="0" err="1" smtClean="0"/>
              <a:t>untuk</a:t>
            </a:r>
            <a:r>
              <a:rPr lang="en-US" sz="2000" dirty="0" smtClean="0"/>
              <a:t> </a:t>
            </a:r>
            <a:r>
              <a:rPr lang="en-US" sz="2000" dirty="0" err="1" smtClean="0"/>
              <a:t>pengaturan</a:t>
            </a:r>
            <a:r>
              <a:rPr lang="en-US" sz="2000" dirty="0" smtClean="0"/>
              <a:t> </a:t>
            </a:r>
            <a:r>
              <a:rPr lang="en-US" sz="2000" dirty="0" err="1" smtClean="0"/>
              <a:t>jenis</a:t>
            </a:r>
            <a:r>
              <a:rPr lang="en-US" sz="2000" dirty="0" smtClean="0"/>
              <a:t> </a:t>
            </a:r>
            <a:r>
              <a:rPr lang="en-US" sz="2000" dirty="0" err="1" smtClean="0"/>
              <a:t>perataan</a:t>
            </a:r>
            <a:r>
              <a:rPr lang="en-US" sz="2000" dirty="0" smtClean="0"/>
              <a:t> </a:t>
            </a:r>
            <a:r>
              <a:rPr lang="en-US" sz="2000" dirty="0" err="1" smtClean="0"/>
              <a:t>teks</a:t>
            </a:r>
            <a:r>
              <a:rPr lang="en-US" sz="2000" dirty="0" smtClean="0"/>
              <a:t>. </a:t>
            </a:r>
            <a:r>
              <a:rPr lang="en-US" sz="2000" dirty="0" err="1" smtClean="0"/>
              <a:t>Pada</a:t>
            </a:r>
            <a:r>
              <a:rPr lang="id-ID" sz="2000" dirty="0" smtClean="0"/>
              <a:t/>
            </a:r>
            <a:br>
              <a:rPr lang="id-ID" sz="2000" dirty="0" smtClean="0"/>
            </a:br>
            <a:r>
              <a:rPr lang="id-ID" sz="2000" dirty="0" smtClean="0"/>
              <a:t>   </a:t>
            </a:r>
            <a:r>
              <a:rPr lang="en-US" sz="2000" dirty="0" smtClean="0"/>
              <a:t>option </a:t>
            </a:r>
            <a:r>
              <a:rPr lang="en-US" sz="2000" dirty="0" err="1" smtClean="0"/>
              <a:t>ini</a:t>
            </a:r>
            <a:r>
              <a:rPr lang="en-US" sz="2000" dirty="0" smtClean="0"/>
              <a:t> </a:t>
            </a:r>
            <a:r>
              <a:rPr lang="en-US" sz="2000" dirty="0" err="1" smtClean="0"/>
              <a:t>terdapat</a:t>
            </a:r>
            <a:r>
              <a:rPr lang="en-US" sz="2000" dirty="0" smtClean="0"/>
              <a:t> 4 </a:t>
            </a:r>
            <a:r>
              <a:rPr lang="en-US" sz="2000" dirty="0" err="1" smtClean="0"/>
              <a:t>pilihan</a:t>
            </a:r>
            <a:r>
              <a:rPr lang="en-US" sz="2000" dirty="0" smtClean="0"/>
              <a:t>, </a:t>
            </a:r>
            <a:r>
              <a:rPr lang="en-US" sz="2000" dirty="0" err="1" smtClean="0"/>
              <a:t>yaitu</a:t>
            </a:r>
            <a:r>
              <a:rPr lang="en-US" sz="2000" dirty="0" smtClean="0"/>
              <a:t> (1) Rata </a:t>
            </a:r>
            <a:r>
              <a:rPr lang="en-US" sz="2000" dirty="0" err="1" smtClean="0"/>
              <a:t>kiri</a:t>
            </a:r>
            <a:r>
              <a:rPr lang="en-US" sz="2000" dirty="0" smtClean="0"/>
              <a:t> (align left), (2) Rata</a:t>
            </a:r>
            <a:r>
              <a:rPr lang="id-ID" sz="2000" dirty="0" smtClean="0"/>
              <a:t/>
            </a:r>
            <a:br>
              <a:rPr lang="id-ID" sz="2000" dirty="0" smtClean="0"/>
            </a:br>
            <a:r>
              <a:rPr lang="id-ID" sz="2000" dirty="0" smtClean="0"/>
              <a:t>   </a:t>
            </a:r>
            <a:r>
              <a:rPr lang="en-US" sz="2000" dirty="0" err="1" smtClean="0"/>
              <a:t>tengah</a:t>
            </a:r>
            <a:r>
              <a:rPr lang="en-US" sz="2000" dirty="0" smtClean="0"/>
              <a:t> (center), (3) Rata </a:t>
            </a:r>
            <a:r>
              <a:rPr lang="en-US" sz="2000" dirty="0" err="1" smtClean="0"/>
              <a:t>kanan</a:t>
            </a:r>
            <a:r>
              <a:rPr lang="en-US" sz="2000" dirty="0" smtClean="0"/>
              <a:t> (align right) </a:t>
            </a:r>
            <a:r>
              <a:rPr lang="en-US" sz="2000" dirty="0" err="1" smtClean="0"/>
              <a:t>dan</a:t>
            </a:r>
            <a:r>
              <a:rPr lang="en-US" sz="2000" dirty="0" smtClean="0"/>
              <a:t> (4) rata </a:t>
            </a:r>
            <a:r>
              <a:rPr lang="en-US" sz="2000" dirty="0" err="1" smtClean="0"/>
              <a:t>kira</a:t>
            </a:r>
            <a:r>
              <a:rPr lang="en-US" sz="2000" dirty="0" smtClean="0"/>
              <a:t> </a:t>
            </a:r>
            <a:r>
              <a:rPr lang="en-US" sz="2000" dirty="0" err="1" smtClean="0"/>
              <a:t>kanan</a:t>
            </a:r>
            <a:r>
              <a:rPr lang="id-ID" sz="2000" dirty="0" smtClean="0"/>
              <a:t/>
            </a:r>
            <a:br>
              <a:rPr lang="id-ID" sz="2000" dirty="0" smtClean="0"/>
            </a:br>
            <a:r>
              <a:rPr lang="id-ID" sz="2000" dirty="0" smtClean="0"/>
              <a:t>   </a:t>
            </a:r>
            <a:r>
              <a:rPr lang="en-US" sz="2000" dirty="0" smtClean="0"/>
              <a:t>(justified). </a:t>
            </a:r>
            <a:r>
              <a:rPr lang="en-US" sz="2000" dirty="0" err="1" smtClean="0"/>
              <a:t>Lihat</a:t>
            </a:r>
            <a:r>
              <a:rPr lang="en-US" sz="2000" dirty="0" smtClean="0"/>
              <a:t> </a:t>
            </a:r>
            <a:r>
              <a:rPr lang="en-US" sz="2000" dirty="0" err="1" smtClean="0"/>
              <a:t>pembahasan</a:t>
            </a:r>
            <a:r>
              <a:rPr lang="en-US" sz="2000" dirty="0" smtClean="0"/>
              <a:t> </a:t>
            </a:r>
            <a:r>
              <a:rPr lang="en-US" sz="2000" dirty="0" err="1" smtClean="0"/>
              <a:t>tentang</a:t>
            </a:r>
            <a:r>
              <a:rPr lang="en-US" sz="2000" dirty="0" smtClean="0"/>
              <a:t> </a:t>
            </a:r>
            <a:r>
              <a:rPr lang="en-US" sz="2000" dirty="0" err="1" smtClean="0"/>
              <a:t>pengaturan</a:t>
            </a:r>
            <a:r>
              <a:rPr lang="en-US" sz="2000" dirty="0" smtClean="0"/>
              <a:t> </a:t>
            </a:r>
            <a:r>
              <a:rPr lang="en-US" sz="2000" dirty="0" err="1" smtClean="0"/>
              <a:t>teks</a:t>
            </a:r>
            <a:r>
              <a:rPr lang="en-US" sz="2000" dirty="0" smtClean="0"/>
              <a:t>.</a:t>
            </a:r>
            <a:r>
              <a:rPr lang="id-ID" sz="2000" dirty="0" smtClean="0"/>
              <a:t/>
            </a:r>
            <a:br>
              <a:rPr lang="id-ID" sz="2000" dirty="0" smtClean="0"/>
            </a:br>
            <a:r>
              <a:rPr lang="en-US" sz="2000" dirty="0" smtClean="0"/>
              <a:t>• Left, </a:t>
            </a:r>
            <a:r>
              <a:rPr lang="en-US" sz="2000" dirty="0" err="1" smtClean="0"/>
              <a:t>digunakan</a:t>
            </a:r>
            <a:r>
              <a:rPr lang="en-US" sz="2000" dirty="0" smtClean="0"/>
              <a:t> </a:t>
            </a:r>
            <a:r>
              <a:rPr lang="en-US" sz="2000" dirty="0" err="1" smtClean="0"/>
              <a:t>untuk</a:t>
            </a:r>
            <a:r>
              <a:rPr lang="en-US" sz="2000" dirty="0" smtClean="0"/>
              <a:t> </a:t>
            </a:r>
            <a:r>
              <a:rPr lang="en-US" sz="2000" dirty="0" err="1" smtClean="0"/>
              <a:t>menentukan</a:t>
            </a:r>
            <a:r>
              <a:rPr lang="en-US" sz="2000" dirty="0" smtClean="0"/>
              <a:t> </a:t>
            </a:r>
            <a:r>
              <a:rPr lang="en-US" sz="2000" dirty="0" err="1" smtClean="0"/>
              <a:t>indentasi</a:t>
            </a:r>
            <a:r>
              <a:rPr lang="en-US" sz="2000" dirty="0" smtClean="0"/>
              <a:t> paragraph </a:t>
            </a:r>
            <a:r>
              <a:rPr lang="en-US" sz="2000" dirty="0" err="1" smtClean="0"/>
              <a:t>dari</a:t>
            </a:r>
            <a:r>
              <a:rPr lang="en-US" sz="2000" dirty="0" smtClean="0"/>
              <a:t> </a:t>
            </a:r>
            <a:r>
              <a:rPr lang="en-US" sz="2000" dirty="0" err="1" smtClean="0"/>
              <a:t>batas</a:t>
            </a:r>
            <a:r>
              <a:rPr lang="en-US" sz="2000" dirty="0" smtClean="0"/>
              <a:t> </a:t>
            </a:r>
            <a:r>
              <a:rPr lang="en-US" sz="2000" dirty="0" err="1" smtClean="0"/>
              <a:t>kiri</a:t>
            </a:r>
            <a:r>
              <a:rPr lang="id-ID" sz="2000" dirty="0" smtClean="0"/>
              <a:t/>
            </a:r>
            <a:br>
              <a:rPr lang="id-ID" sz="2000" dirty="0" smtClean="0"/>
            </a:br>
            <a:r>
              <a:rPr lang="id-ID" sz="2000" dirty="0" smtClean="0"/>
              <a:t>   </a:t>
            </a:r>
            <a:r>
              <a:rPr lang="en-US" sz="2000" dirty="0" err="1" smtClean="0"/>
              <a:t>halaman</a:t>
            </a:r>
            <a:r>
              <a:rPr lang="en-US" sz="2000" dirty="0" smtClean="0"/>
              <a:t>.</a:t>
            </a:r>
            <a:r>
              <a:rPr lang="id-ID" sz="2000" dirty="0" smtClean="0"/>
              <a:t/>
            </a:r>
            <a:br>
              <a:rPr lang="id-ID" sz="2000" dirty="0" smtClean="0"/>
            </a:br>
            <a:r>
              <a:rPr lang="en-US" sz="2000" dirty="0" smtClean="0"/>
              <a:t>• Right, </a:t>
            </a:r>
            <a:r>
              <a:rPr lang="en-US" sz="2000" dirty="0" err="1" smtClean="0"/>
              <a:t>digunakan</a:t>
            </a:r>
            <a:r>
              <a:rPr lang="en-US" sz="2000" dirty="0" smtClean="0"/>
              <a:t> </a:t>
            </a:r>
            <a:r>
              <a:rPr lang="en-US" sz="2000" dirty="0" err="1" smtClean="0"/>
              <a:t>untuk</a:t>
            </a:r>
            <a:r>
              <a:rPr lang="en-US" sz="2000" dirty="0" smtClean="0"/>
              <a:t> </a:t>
            </a:r>
            <a:r>
              <a:rPr lang="en-US" sz="2000" dirty="0" err="1" smtClean="0"/>
              <a:t>menentukan</a:t>
            </a:r>
            <a:r>
              <a:rPr lang="en-US" sz="2000" dirty="0" smtClean="0"/>
              <a:t> </a:t>
            </a:r>
            <a:r>
              <a:rPr lang="en-US" sz="2000" dirty="0" err="1" smtClean="0"/>
              <a:t>indentasi</a:t>
            </a:r>
            <a:r>
              <a:rPr lang="en-US" sz="2000" dirty="0" smtClean="0"/>
              <a:t> paragraph </a:t>
            </a:r>
            <a:r>
              <a:rPr lang="en-US" sz="2000" dirty="0" err="1" smtClean="0"/>
              <a:t>dari</a:t>
            </a:r>
            <a:r>
              <a:rPr lang="en-US" sz="2000" dirty="0" smtClean="0"/>
              <a:t> </a:t>
            </a:r>
            <a:r>
              <a:rPr lang="en-US" sz="2000" dirty="0" err="1" smtClean="0"/>
              <a:t>batas</a:t>
            </a:r>
            <a:r>
              <a:rPr lang="id-ID" sz="2000" dirty="0" smtClean="0"/>
              <a:t/>
            </a:r>
            <a:br>
              <a:rPr lang="id-ID" sz="2000" dirty="0" smtClean="0"/>
            </a:br>
            <a:r>
              <a:rPr lang="id-ID" sz="2000" dirty="0" smtClean="0"/>
              <a:t>   </a:t>
            </a:r>
            <a:r>
              <a:rPr lang="en-US" sz="2000" dirty="0" err="1" smtClean="0"/>
              <a:t>kanan</a:t>
            </a:r>
            <a:r>
              <a:rPr lang="en-US" sz="2000" dirty="0" smtClean="0"/>
              <a:t> </a:t>
            </a:r>
            <a:r>
              <a:rPr lang="en-US" sz="2000" dirty="0" err="1" smtClean="0"/>
              <a:t>halaman</a:t>
            </a:r>
            <a:r>
              <a:rPr lang="en-US" sz="2000" dirty="0" smtClean="0"/>
              <a:t>.</a:t>
            </a:r>
            <a:r>
              <a:rPr lang="id-ID" sz="2000" dirty="0" smtClean="0"/>
              <a:t/>
            </a:r>
            <a:br>
              <a:rPr lang="id-ID" sz="2000" dirty="0" smtClean="0"/>
            </a:br>
            <a:r>
              <a:rPr lang="en-US" sz="2000" dirty="0" smtClean="0"/>
              <a:t>• Before, </a:t>
            </a:r>
            <a:r>
              <a:rPr lang="en-US" sz="2000" dirty="0" err="1" smtClean="0"/>
              <a:t>digunakan</a:t>
            </a:r>
            <a:r>
              <a:rPr lang="en-US" sz="2000" dirty="0" smtClean="0"/>
              <a:t> </a:t>
            </a:r>
            <a:r>
              <a:rPr lang="en-US" sz="2000" dirty="0" err="1" smtClean="0"/>
              <a:t>untuk</a:t>
            </a:r>
            <a:r>
              <a:rPr lang="en-US" sz="2000" dirty="0" smtClean="0"/>
              <a:t> </a:t>
            </a:r>
            <a:r>
              <a:rPr lang="en-US" sz="2000" dirty="0" err="1" smtClean="0"/>
              <a:t>mengatur</a:t>
            </a:r>
            <a:r>
              <a:rPr lang="en-US" sz="2000" dirty="0" smtClean="0"/>
              <a:t> </a:t>
            </a:r>
            <a:r>
              <a:rPr lang="en-US" sz="2000" dirty="0" err="1" smtClean="0"/>
              <a:t>spasi</a:t>
            </a:r>
            <a:r>
              <a:rPr lang="en-US" sz="2000" dirty="0" smtClean="0"/>
              <a:t> </a:t>
            </a:r>
            <a:r>
              <a:rPr lang="en-US" sz="2000" dirty="0" err="1" smtClean="0"/>
              <a:t>sebelum</a:t>
            </a:r>
            <a:r>
              <a:rPr lang="en-US" sz="2000" dirty="0" smtClean="0"/>
              <a:t> </a:t>
            </a:r>
            <a:r>
              <a:rPr lang="en-US" sz="2000" dirty="0" err="1" smtClean="0"/>
              <a:t>baris</a:t>
            </a:r>
            <a:r>
              <a:rPr lang="en-US" sz="2000" dirty="0" smtClean="0"/>
              <a:t> (</a:t>
            </a:r>
            <a:r>
              <a:rPr lang="en-US" sz="2000" dirty="0" err="1" smtClean="0"/>
              <a:t>teks</a:t>
            </a:r>
            <a:r>
              <a:rPr lang="en-US" sz="2000" dirty="0" smtClean="0"/>
              <a:t>) yang</a:t>
            </a:r>
            <a:r>
              <a:rPr lang="id-ID" sz="2000" dirty="0" smtClean="0"/>
              <a:t> </a:t>
            </a:r>
            <a:r>
              <a:rPr lang="en-US" sz="2000" dirty="0" err="1" smtClean="0"/>
              <a:t>sekarang</a:t>
            </a:r>
            <a:r>
              <a:rPr lang="en-US" sz="2000" dirty="0" smtClean="0"/>
              <a:t>.</a:t>
            </a:r>
            <a:r>
              <a:rPr lang="id-ID" sz="2000" dirty="0" smtClean="0"/>
              <a:t/>
            </a:r>
            <a:br>
              <a:rPr lang="id-ID" sz="2000" dirty="0" smtClean="0"/>
            </a:br>
            <a:r>
              <a:rPr lang="en-US" sz="2000" dirty="0" smtClean="0"/>
              <a:t>• After, </a:t>
            </a:r>
            <a:r>
              <a:rPr lang="en-US" sz="2000" dirty="0" err="1" smtClean="0"/>
              <a:t>digunakan</a:t>
            </a:r>
            <a:r>
              <a:rPr lang="en-US" sz="2000" dirty="0" smtClean="0"/>
              <a:t> </a:t>
            </a:r>
            <a:r>
              <a:rPr lang="en-US" sz="2000" dirty="0" err="1" smtClean="0"/>
              <a:t>untuk</a:t>
            </a:r>
            <a:r>
              <a:rPr lang="en-US" sz="2000" dirty="0" smtClean="0"/>
              <a:t> </a:t>
            </a:r>
            <a:r>
              <a:rPr lang="en-US" sz="2000" dirty="0" err="1" smtClean="0"/>
              <a:t>mengatur</a:t>
            </a:r>
            <a:r>
              <a:rPr lang="en-US" sz="2000" dirty="0" smtClean="0"/>
              <a:t> </a:t>
            </a:r>
            <a:r>
              <a:rPr lang="en-US" sz="2000" dirty="0" err="1" smtClean="0"/>
              <a:t>spasi</a:t>
            </a:r>
            <a:r>
              <a:rPr lang="en-US" sz="2000" dirty="0" smtClean="0"/>
              <a:t> </a:t>
            </a:r>
            <a:r>
              <a:rPr lang="en-US" sz="2000" dirty="0" err="1" smtClean="0"/>
              <a:t>setelah</a:t>
            </a:r>
            <a:r>
              <a:rPr lang="en-US" sz="2000" dirty="0" smtClean="0"/>
              <a:t> </a:t>
            </a:r>
            <a:r>
              <a:rPr lang="en-US" sz="2000" dirty="0" err="1" smtClean="0"/>
              <a:t>baris</a:t>
            </a:r>
            <a:r>
              <a:rPr lang="en-US" sz="2000" dirty="0" smtClean="0"/>
              <a:t> (</a:t>
            </a:r>
            <a:r>
              <a:rPr lang="en-US" sz="2000" dirty="0" err="1" smtClean="0"/>
              <a:t>teks</a:t>
            </a:r>
            <a:r>
              <a:rPr lang="en-US" sz="2000" dirty="0" smtClean="0"/>
              <a:t>) yang</a:t>
            </a:r>
            <a:r>
              <a:rPr lang="id-ID" sz="2000" dirty="0" smtClean="0"/>
              <a:t> </a:t>
            </a:r>
            <a:r>
              <a:rPr lang="en-US" sz="2000" dirty="0" err="1" smtClean="0"/>
              <a:t>sekarang</a:t>
            </a:r>
            <a:r>
              <a:rPr lang="en-US" sz="2000" dirty="0" smtClean="0"/>
              <a:t>.</a:t>
            </a:r>
            <a:r>
              <a:rPr lang="id-ID" sz="2000" dirty="0" smtClean="0"/>
              <a:t/>
            </a:r>
            <a:br>
              <a:rPr lang="id-ID" sz="2000" dirty="0" smtClean="0"/>
            </a:br>
            <a:r>
              <a:rPr lang="en-US" sz="2000" dirty="0" smtClean="0"/>
              <a:t>• Line Spacing, </a:t>
            </a:r>
            <a:r>
              <a:rPr lang="en-US" sz="2000" dirty="0" err="1" smtClean="0"/>
              <a:t>digunakan</a:t>
            </a:r>
            <a:r>
              <a:rPr lang="en-US" sz="2000" dirty="0" smtClean="0"/>
              <a:t> </a:t>
            </a:r>
            <a:r>
              <a:rPr lang="en-US" sz="2000" dirty="0" err="1" smtClean="0"/>
              <a:t>untuk</a:t>
            </a:r>
            <a:r>
              <a:rPr lang="en-US" sz="2000" dirty="0" smtClean="0"/>
              <a:t> </a:t>
            </a:r>
            <a:r>
              <a:rPr lang="en-US" sz="2000" dirty="0" err="1" smtClean="0"/>
              <a:t>menentukan</a:t>
            </a:r>
            <a:r>
              <a:rPr lang="en-US" sz="2000" dirty="0" smtClean="0"/>
              <a:t> </a:t>
            </a:r>
            <a:r>
              <a:rPr lang="en-US" sz="2000" dirty="0" err="1" smtClean="0"/>
              <a:t>spasi</a:t>
            </a:r>
            <a:r>
              <a:rPr lang="en-US" sz="2000" dirty="0" smtClean="0"/>
              <a:t> </a:t>
            </a:r>
            <a:r>
              <a:rPr lang="en-US" sz="2000" dirty="0" err="1" smtClean="0"/>
              <a:t>dari</a:t>
            </a:r>
            <a:r>
              <a:rPr lang="en-US" sz="2000" dirty="0" smtClean="0"/>
              <a:t> </a:t>
            </a:r>
            <a:r>
              <a:rPr lang="en-US" sz="2000" dirty="0" err="1" smtClean="0"/>
              <a:t>teks</a:t>
            </a:r>
            <a:r>
              <a:rPr lang="en-US" sz="2000" dirty="0" smtClean="0"/>
              <a:t>. </a:t>
            </a:r>
            <a:r>
              <a:rPr lang="en-US" sz="2000" dirty="0" err="1" smtClean="0"/>
              <a:t>Pada</a:t>
            </a:r>
            <a:r>
              <a:rPr lang="id-ID" sz="2000" dirty="0" smtClean="0"/>
              <a:t/>
            </a:r>
            <a:br>
              <a:rPr lang="id-ID" sz="2000" dirty="0" smtClean="0"/>
            </a:br>
            <a:r>
              <a:rPr lang="id-ID" sz="2000" dirty="0" smtClean="0"/>
              <a:t>   </a:t>
            </a:r>
            <a:r>
              <a:rPr lang="en-US" sz="2000" dirty="0" smtClean="0"/>
              <a:t>option </a:t>
            </a:r>
            <a:r>
              <a:rPr lang="en-US" sz="2000" dirty="0" err="1" smtClean="0"/>
              <a:t>ini</a:t>
            </a:r>
            <a:r>
              <a:rPr lang="en-US" sz="2000" dirty="0" smtClean="0"/>
              <a:t> </a:t>
            </a:r>
            <a:r>
              <a:rPr lang="en-US" sz="2000" dirty="0" err="1" smtClean="0"/>
              <a:t>terdapat</a:t>
            </a:r>
            <a:r>
              <a:rPr lang="en-US" sz="2000" dirty="0" smtClean="0"/>
              <a:t> </a:t>
            </a:r>
            <a:r>
              <a:rPr lang="en-US" sz="2000" dirty="0" err="1" smtClean="0"/>
              <a:t>beberapa</a:t>
            </a:r>
            <a:r>
              <a:rPr lang="en-US" sz="2000" dirty="0" smtClean="0"/>
              <a:t> </a:t>
            </a:r>
            <a:r>
              <a:rPr lang="en-US" sz="2000" dirty="0" err="1" smtClean="0"/>
              <a:t>pilihan</a:t>
            </a:r>
            <a:r>
              <a:rPr lang="en-US" sz="2000" dirty="0" smtClean="0"/>
              <a:t> </a:t>
            </a:r>
            <a:r>
              <a:rPr lang="en-US" sz="2000" dirty="0" err="1" smtClean="0"/>
              <a:t>sesuai</a:t>
            </a:r>
            <a:r>
              <a:rPr lang="en-US" sz="2000" dirty="0" smtClean="0"/>
              <a:t> </a:t>
            </a:r>
            <a:r>
              <a:rPr lang="en-US" sz="2000" dirty="0" err="1" smtClean="0"/>
              <a:t>dengan</a:t>
            </a:r>
            <a:r>
              <a:rPr lang="en-US" sz="2000" dirty="0" smtClean="0"/>
              <a:t> yang </a:t>
            </a:r>
            <a:r>
              <a:rPr lang="en-US" sz="2000" dirty="0" err="1" smtClean="0"/>
              <a:t>dikehendaki</a:t>
            </a:r>
            <a:r>
              <a:rPr lang="en-US" sz="2000" dirty="0" smtClean="0"/>
              <a:t>.</a:t>
            </a:r>
            <a:r>
              <a:rPr lang="id-ID" sz="2000" dirty="0" smtClean="0"/>
              <a:t/>
            </a:r>
            <a:br>
              <a:rPr lang="id-ID" sz="2000" dirty="0" smtClean="0"/>
            </a:br>
            <a:r>
              <a:rPr lang="en-US" sz="2000" dirty="0" smtClean="0"/>
              <a:t>• Special, </a:t>
            </a:r>
            <a:r>
              <a:rPr lang="en-US" sz="2000" dirty="0" err="1" smtClean="0"/>
              <a:t>digunakan</a:t>
            </a:r>
            <a:r>
              <a:rPr lang="en-US" sz="2000" dirty="0" smtClean="0"/>
              <a:t> </a:t>
            </a:r>
            <a:r>
              <a:rPr lang="en-US" sz="2000" dirty="0" err="1" smtClean="0"/>
              <a:t>untuk</a:t>
            </a:r>
            <a:r>
              <a:rPr lang="en-US" sz="2000" dirty="0" smtClean="0"/>
              <a:t> </a:t>
            </a:r>
            <a:r>
              <a:rPr lang="en-US" sz="2000" dirty="0" err="1" smtClean="0"/>
              <a:t>menentukan</a:t>
            </a:r>
            <a:r>
              <a:rPr lang="en-US" sz="2000" dirty="0" smtClean="0"/>
              <a:t> </a:t>
            </a:r>
            <a:r>
              <a:rPr lang="en-US" sz="2000" dirty="0" err="1" smtClean="0"/>
              <a:t>jenis</a:t>
            </a:r>
            <a:r>
              <a:rPr lang="en-US" sz="2000" dirty="0" smtClean="0"/>
              <a:t> paragraph, </a:t>
            </a:r>
            <a:r>
              <a:rPr lang="en-US" sz="2000" dirty="0" err="1" smtClean="0"/>
              <a:t>apakah</a:t>
            </a:r>
            <a:r>
              <a:rPr lang="id-ID" sz="2000" dirty="0" smtClean="0"/>
              <a:t/>
            </a:r>
            <a:br>
              <a:rPr lang="id-ID" sz="2000" dirty="0" smtClean="0"/>
            </a:br>
            <a:r>
              <a:rPr lang="id-ID" sz="2000" dirty="0" smtClean="0"/>
              <a:t>   </a:t>
            </a:r>
            <a:r>
              <a:rPr lang="en-US" sz="2000" dirty="0" err="1" smtClean="0"/>
              <a:t>menjorok</a:t>
            </a:r>
            <a:r>
              <a:rPr lang="en-US" sz="2000" dirty="0" smtClean="0"/>
              <a:t> </a:t>
            </a:r>
            <a:r>
              <a:rPr lang="en-US" sz="2000" dirty="0" err="1" smtClean="0"/>
              <a:t>kedalam</a:t>
            </a:r>
            <a:r>
              <a:rPr lang="en-US" sz="2000" dirty="0" smtClean="0"/>
              <a:t> (first line) </a:t>
            </a:r>
            <a:r>
              <a:rPr lang="en-US" sz="2000" dirty="0" err="1" smtClean="0"/>
              <a:t>atau</a:t>
            </a:r>
            <a:r>
              <a:rPr lang="en-US" sz="2000" dirty="0" smtClean="0"/>
              <a:t> </a:t>
            </a:r>
            <a:r>
              <a:rPr lang="en-US" sz="2000" dirty="0" err="1" smtClean="0"/>
              <a:t>menggantung</a:t>
            </a:r>
            <a:r>
              <a:rPr lang="en-US" sz="2000" dirty="0" smtClean="0"/>
              <a:t> (hanging) </a:t>
            </a:r>
            <a:r>
              <a:rPr lang="en-US" sz="2000" dirty="0" err="1" smtClean="0"/>
              <a:t>sedangkan</a:t>
            </a:r>
            <a:r>
              <a:rPr lang="id-ID" sz="2000" dirty="0" smtClean="0"/>
              <a:t/>
            </a:r>
            <a:br>
              <a:rPr lang="id-ID" sz="2000" dirty="0" smtClean="0"/>
            </a:br>
            <a:r>
              <a:rPr lang="id-ID" sz="2000" dirty="0" smtClean="0"/>
              <a:t>   </a:t>
            </a:r>
            <a:r>
              <a:rPr lang="en-US" sz="2000" dirty="0" err="1" smtClean="0"/>
              <a:t>jaraknya</a:t>
            </a:r>
            <a:r>
              <a:rPr lang="en-US" sz="2000" dirty="0" smtClean="0"/>
              <a:t> </a:t>
            </a:r>
            <a:r>
              <a:rPr lang="en-US" sz="2000" dirty="0" err="1" smtClean="0"/>
              <a:t>ditentukan</a:t>
            </a:r>
            <a:r>
              <a:rPr lang="en-US" sz="2000" dirty="0" smtClean="0"/>
              <a:t> </a:t>
            </a:r>
            <a:r>
              <a:rPr lang="en-US" sz="2000" dirty="0" err="1" smtClean="0"/>
              <a:t>pada</a:t>
            </a:r>
            <a:r>
              <a:rPr lang="en-US" sz="2000" dirty="0" smtClean="0"/>
              <a:t> option by yang </a:t>
            </a:r>
            <a:r>
              <a:rPr lang="en-US" sz="2000" dirty="0" err="1" smtClean="0"/>
              <a:t>terletak</a:t>
            </a:r>
            <a:r>
              <a:rPr lang="en-US" sz="2000" dirty="0" smtClean="0"/>
              <a:t> </a:t>
            </a:r>
            <a:r>
              <a:rPr lang="en-US" sz="2000" dirty="0" err="1" smtClean="0"/>
              <a:t>disebelah</a:t>
            </a:r>
            <a:r>
              <a:rPr lang="en-US" sz="2000" dirty="0" smtClean="0"/>
              <a:t> </a:t>
            </a:r>
            <a:r>
              <a:rPr lang="en-US" sz="2000" dirty="0" err="1" smtClean="0"/>
              <a:t>kanan</a:t>
            </a:r>
            <a:r>
              <a:rPr lang="id-ID" sz="2000" dirty="0" smtClean="0"/>
              <a:t/>
            </a:r>
            <a:br>
              <a:rPr lang="id-ID" sz="2000" dirty="0" smtClean="0"/>
            </a:br>
            <a:r>
              <a:rPr lang="id-ID" sz="2000" dirty="0" smtClean="0"/>
              <a:t>   </a:t>
            </a:r>
            <a:r>
              <a:rPr lang="en-US" sz="2000" dirty="0" smtClean="0"/>
              <a:t>option </a:t>
            </a:r>
            <a:r>
              <a:rPr lang="en-US" sz="2000" dirty="0" err="1" smtClean="0"/>
              <a:t>ini</a:t>
            </a:r>
            <a:r>
              <a:rPr lang="en-US" sz="2000" dirty="0" smtClean="0"/>
              <a:t>.</a:t>
            </a:r>
            <a:endParaRPr lang="id-ID" sz="2000" dirty="0"/>
          </a:p>
        </p:txBody>
      </p:sp>
    </p:spTree>
  </p:cSld>
  <p:clrMapOvr>
    <a:masterClrMapping/>
  </p:clrMapOvr>
  <p:transition spd="slow">
    <p:wheel spokes="8"/>
    <p:sndAc>
      <p:stSnd>
        <p:snd r:embed="rId2" name="chimes.wav" builtIn="1"/>
      </p:stSnd>
    </p:sndAc>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err="1" smtClean="0"/>
              <a:t>Membuat</a:t>
            </a:r>
            <a:r>
              <a:rPr lang="en-US" b="1" dirty="0" smtClean="0"/>
              <a:t> </a:t>
            </a:r>
            <a:r>
              <a:rPr lang="en-US" b="1" dirty="0" err="1" smtClean="0"/>
              <a:t>Daftar</a:t>
            </a:r>
            <a:r>
              <a:rPr lang="en-US" b="1" dirty="0" smtClean="0"/>
              <a:t> Bullet </a:t>
            </a:r>
            <a:r>
              <a:rPr lang="en-US" b="1" dirty="0" err="1" smtClean="0"/>
              <a:t>dan</a:t>
            </a:r>
            <a:r>
              <a:rPr lang="en-US" b="1" dirty="0" smtClean="0"/>
              <a:t> </a:t>
            </a:r>
            <a:r>
              <a:rPr lang="en-US" b="1" dirty="0" err="1" smtClean="0"/>
              <a:t>Nomor</a:t>
            </a:r>
            <a:endParaRPr lang="id-ID" dirty="0"/>
          </a:p>
        </p:txBody>
      </p:sp>
      <p:sp>
        <p:nvSpPr>
          <p:cNvPr id="3" name="Content Placeholder 2"/>
          <p:cNvSpPr>
            <a:spLocks noGrp="1"/>
          </p:cNvSpPr>
          <p:nvPr>
            <p:ph sz="quarter" idx="1"/>
          </p:nvPr>
        </p:nvSpPr>
        <p:spPr/>
        <p:txBody>
          <a:bodyPr>
            <a:noAutofit/>
          </a:bodyPr>
          <a:lstStyle/>
          <a:p>
            <a:r>
              <a:rPr lang="en-US" sz="1800" dirty="0" err="1" smtClean="0"/>
              <a:t>dan</a:t>
            </a:r>
            <a:r>
              <a:rPr lang="en-US" sz="1800" dirty="0" smtClean="0"/>
              <a:t> </a:t>
            </a:r>
            <a:r>
              <a:rPr lang="en-US" sz="1800" dirty="0" err="1" smtClean="0"/>
              <a:t>Nomor</a:t>
            </a:r>
            <a:r>
              <a:rPr lang="en-US" sz="1800" dirty="0" smtClean="0"/>
              <a:t> </a:t>
            </a:r>
            <a:r>
              <a:rPr lang="en-US" sz="1800" dirty="0" err="1" smtClean="0"/>
              <a:t>adalah</a:t>
            </a:r>
            <a:r>
              <a:rPr lang="en-US" sz="1800" dirty="0" smtClean="0"/>
              <a:t> </a:t>
            </a:r>
            <a:r>
              <a:rPr lang="en-US" sz="1800" dirty="0" err="1" smtClean="0"/>
              <a:t>gambar-gambar</a:t>
            </a:r>
            <a:r>
              <a:rPr lang="en-US" sz="1800" dirty="0" smtClean="0"/>
              <a:t> </a:t>
            </a:r>
            <a:r>
              <a:rPr lang="en-US" sz="1800" dirty="0" err="1" smtClean="0"/>
              <a:t>kecil</a:t>
            </a:r>
            <a:r>
              <a:rPr lang="en-US" sz="1800" dirty="0" smtClean="0"/>
              <a:t> yang </a:t>
            </a:r>
            <a:r>
              <a:rPr lang="en-US" sz="1800" dirty="0" err="1" smtClean="0"/>
              <a:t>berfungsi</a:t>
            </a:r>
            <a:r>
              <a:rPr lang="en-US" sz="1800" dirty="0" smtClean="0"/>
              <a:t> </a:t>
            </a:r>
            <a:r>
              <a:rPr lang="en-US" sz="1800" dirty="0" err="1" smtClean="0"/>
              <a:t>untuk</a:t>
            </a:r>
            <a:r>
              <a:rPr lang="id-ID" sz="1800" dirty="0" smtClean="0"/>
              <a:t> </a:t>
            </a:r>
            <a:r>
              <a:rPr lang="en-US" sz="1800" dirty="0" err="1" smtClean="0"/>
              <a:t>mempercantik</a:t>
            </a:r>
            <a:r>
              <a:rPr lang="en-US" sz="1800" dirty="0" smtClean="0"/>
              <a:t> </a:t>
            </a:r>
            <a:r>
              <a:rPr lang="en-US" sz="1800" dirty="0" err="1" smtClean="0"/>
              <a:t>tampilan</a:t>
            </a:r>
            <a:r>
              <a:rPr lang="en-US" sz="1800" dirty="0" smtClean="0"/>
              <a:t> </a:t>
            </a:r>
            <a:r>
              <a:rPr lang="en-US" sz="1800" dirty="0" err="1" smtClean="0"/>
              <a:t>dari</a:t>
            </a:r>
            <a:r>
              <a:rPr lang="en-US" sz="1800" dirty="0" smtClean="0"/>
              <a:t> </a:t>
            </a:r>
            <a:r>
              <a:rPr lang="en-US" sz="1800" dirty="0" err="1" smtClean="0"/>
              <a:t>suatu</a:t>
            </a:r>
            <a:r>
              <a:rPr lang="en-US" sz="1800" dirty="0" smtClean="0"/>
              <a:t> </a:t>
            </a:r>
            <a:r>
              <a:rPr lang="en-US" sz="1800" dirty="0" err="1" smtClean="0"/>
              <a:t>rincian</a:t>
            </a:r>
            <a:r>
              <a:rPr lang="en-US" sz="1800" dirty="0" smtClean="0"/>
              <a:t> </a:t>
            </a:r>
            <a:r>
              <a:rPr lang="en-US" sz="1800" dirty="0" err="1" smtClean="0"/>
              <a:t>atau</a:t>
            </a:r>
            <a:r>
              <a:rPr lang="en-US" sz="1800" dirty="0" smtClean="0"/>
              <a:t> </a:t>
            </a:r>
            <a:r>
              <a:rPr lang="en-US" sz="1800" dirty="0" err="1" smtClean="0"/>
              <a:t>urutan</a:t>
            </a:r>
            <a:r>
              <a:rPr lang="en-US" sz="1800" dirty="0" smtClean="0"/>
              <a:t> </a:t>
            </a:r>
            <a:r>
              <a:rPr lang="en-US" sz="1800" dirty="0" err="1" smtClean="0"/>
              <a:t>tertentu</a:t>
            </a:r>
            <a:r>
              <a:rPr lang="en-US" sz="1800" dirty="0" smtClean="0"/>
              <a:t> yang </a:t>
            </a:r>
            <a:r>
              <a:rPr lang="en-US" sz="1800" dirty="0" err="1" smtClean="0"/>
              <a:t>otomatis</a:t>
            </a:r>
            <a:r>
              <a:rPr lang="id-ID" sz="1800" dirty="0" smtClean="0"/>
              <a:t> </a:t>
            </a:r>
            <a:r>
              <a:rPr lang="en-US" sz="1800" dirty="0" err="1" smtClean="0"/>
              <a:t>dilakukan</a:t>
            </a:r>
            <a:r>
              <a:rPr lang="en-US" sz="1800" dirty="0" smtClean="0"/>
              <a:t> </a:t>
            </a:r>
            <a:r>
              <a:rPr lang="en-US" sz="1800" dirty="0" err="1" smtClean="0"/>
              <a:t>oleh</a:t>
            </a:r>
            <a:r>
              <a:rPr lang="en-US" sz="1800" dirty="0" smtClean="0"/>
              <a:t> </a:t>
            </a:r>
            <a:r>
              <a:rPr lang="en-US" sz="1800" dirty="0" err="1" smtClean="0"/>
              <a:t>komputer</a:t>
            </a:r>
            <a:r>
              <a:rPr lang="en-US" sz="1800" dirty="0" smtClean="0"/>
              <a:t>. </a:t>
            </a:r>
            <a:r>
              <a:rPr lang="en-US" sz="1800" dirty="0" err="1" smtClean="0"/>
              <a:t>Misalnya</a:t>
            </a:r>
            <a:r>
              <a:rPr lang="en-US" sz="1800" dirty="0" smtClean="0"/>
              <a:t> </a:t>
            </a:r>
            <a:r>
              <a:rPr lang="en-US" sz="1800" dirty="0" err="1" smtClean="0"/>
              <a:t>pada</a:t>
            </a:r>
            <a:r>
              <a:rPr lang="en-US" sz="1800" dirty="0" smtClean="0"/>
              <a:t> </a:t>
            </a:r>
            <a:r>
              <a:rPr lang="en-US" sz="1800" dirty="0" err="1" smtClean="0"/>
              <a:t>bagian</a:t>
            </a:r>
            <a:r>
              <a:rPr lang="en-US" sz="1800" dirty="0" smtClean="0"/>
              <a:t> </a:t>
            </a:r>
            <a:r>
              <a:rPr lang="en-US" sz="1800" dirty="0" err="1" smtClean="0"/>
              <a:t>keterangan</a:t>
            </a:r>
            <a:r>
              <a:rPr lang="en-US" sz="1800" dirty="0" smtClean="0"/>
              <a:t> </a:t>
            </a:r>
            <a:r>
              <a:rPr lang="en-US" sz="1800" dirty="0" err="1" smtClean="0"/>
              <a:t>pengaturan</a:t>
            </a:r>
            <a:r>
              <a:rPr lang="en-US" sz="1800" dirty="0" smtClean="0"/>
              <a:t> paragraph</a:t>
            </a:r>
            <a:r>
              <a:rPr lang="id-ID" sz="1800" dirty="0" smtClean="0"/>
              <a:t> </a:t>
            </a:r>
            <a:r>
              <a:rPr lang="en-US" sz="1800" dirty="0" err="1" smtClean="0"/>
              <a:t>diatas</a:t>
            </a:r>
            <a:r>
              <a:rPr lang="en-US" sz="1800" dirty="0" smtClean="0"/>
              <a:t>, </a:t>
            </a:r>
            <a:r>
              <a:rPr lang="en-US" sz="1800" dirty="0" err="1" smtClean="0"/>
              <a:t>digunakan</a:t>
            </a:r>
            <a:r>
              <a:rPr lang="en-US" sz="1800" dirty="0" smtClean="0"/>
              <a:t> </a:t>
            </a:r>
            <a:r>
              <a:rPr lang="en-US" sz="1800" dirty="0" err="1" smtClean="0"/>
              <a:t>gambar</a:t>
            </a:r>
            <a:r>
              <a:rPr lang="en-US" sz="1800" dirty="0" smtClean="0"/>
              <a:t> yang </a:t>
            </a:r>
            <a:r>
              <a:rPr lang="en-US" sz="1800" dirty="0" err="1" smtClean="0"/>
              <a:t>berbentuk</a:t>
            </a:r>
            <a:r>
              <a:rPr lang="en-US" sz="1800" dirty="0" smtClean="0"/>
              <a:t> </a:t>
            </a:r>
            <a:r>
              <a:rPr lang="en-US" sz="1800" dirty="0" err="1" smtClean="0"/>
              <a:t>orang</a:t>
            </a:r>
            <a:r>
              <a:rPr lang="en-US" sz="1800" dirty="0" smtClean="0"/>
              <a:t>.</a:t>
            </a:r>
            <a:r>
              <a:rPr lang="id-ID" sz="1800" dirty="0" smtClean="0"/>
              <a:t> </a:t>
            </a:r>
            <a:r>
              <a:rPr lang="en-US" sz="1800" dirty="0" err="1" smtClean="0"/>
              <a:t>Langkah</a:t>
            </a:r>
            <a:r>
              <a:rPr lang="en-US" sz="1800" dirty="0" smtClean="0"/>
              <a:t>-</a:t>
            </a:r>
            <a:r>
              <a:rPr lang="en-US" sz="1800" dirty="0" err="1" smtClean="0"/>
              <a:t>langkah</a:t>
            </a:r>
            <a:r>
              <a:rPr lang="en-US" sz="1800" dirty="0" smtClean="0"/>
              <a:t> </a:t>
            </a:r>
            <a:r>
              <a:rPr lang="en-US" sz="1800" dirty="0" err="1" smtClean="0"/>
              <a:t>membuat</a:t>
            </a:r>
            <a:r>
              <a:rPr lang="en-US" sz="1800" dirty="0" smtClean="0"/>
              <a:t> Bullet </a:t>
            </a:r>
            <a:r>
              <a:rPr lang="en-US" sz="1800" dirty="0" err="1" smtClean="0"/>
              <a:t>dan</a:t>
            </a:r>
            <a:r>
              <a:rPr lang="en-US" sz="1800" dirty="0" smtClean="0"/>
              <a:t> </a:t>
            </a:r>
            <a:r>
              <a:rPr lang="en-US" sz="1800" dirty="0" err="1" smtClean="0"/>
              <a:t>Nomor</a:t>
            </a:r>
            <a:r>
              <a:rPr lang="en-US" sz="1800" dirty="0" smtClean="0"/>
              <a:t> ;</a:t>
            </a:r>
            <a:endParaRPr lang="id-ID" sz="1800" dirty="0" smtClean="0"/>
          </a:p>
          <a:p>
            <a:pPr>
              <a:buNone/>
            </a:pPr>
            <a:r>
              <a:rPr lang="id-ID" sz="1800" dirty="0" smtClean="0"/>
              <a:t>    </a:t>
            </a:r>
            <a:r>
              <a:rPr lang="en-US" sz="1800" dirty="0" smtClean="0"/>
              <a:t>1. </a:t>
            </a:r>
            <a:r>
              <a:rPr lang="en-US" sz="1800" dirty="0" err="1" smtClean="0"/>
              <a:t>Klik</a:t>
            </a:r>
            <a:r>
              <a:rPr lang="en-US" sz="1800" dirty="0" smtClean="0"/>
              <a:t> menu format</a:t>
            </a:r>
            <a:endParaRPr lang="id-ID" sz="1800" dirty="0" smtClean="0"/>
          </a:p>
          <a:p>
            <a:pPr>
              <a:buNone/>
            </a:pPr>
            <a:r>
              <a:rPr lang="id-ID" sz="1800" dirty="0" smtClean="0"/>
              <a:t>    </a:t>
            </a:r>
            <a:r>
              <a:rPr lang="en-US" sz="1800" dirty="0" smtClean="0"/>
              <a:t>2. </a:t>
            </a:r>
            <a:r>
              <a:rPr lang="en-US" sz="1800" dirty="0" err="1" smtClean="0"/>
              <a:t>Lalu</a:t>
            </a:r>
            <a:r>
              <a:rPr lang="en-US" sz="1800" dirty="0" smtClean="0"/>
              <a:t> </a:t>
            </a:r>
            <a:r>
              <a:rPr lang="en-US" sz="1800" dirty="0" err="1" smtClean="0"/>
              <a:t>pilih</a:t>
            </a:r>
            <a:r>
              <a:rPr lang="en-US" sz="1800" dirty="0" smtClean="0"/>
              <a:t> </a:t>
            </a:r>
            <a:r>
              <a:rPr lang="en-US" sz="1800" dirty="0" err="1" smtClean="0"/>
              <a:t>dan</a:t>
            </a:r>
            <a:r>
              <a:rPr lang="en-US" sz="1800" dirty="0" smtClean="0"/>
              <a:t> </a:t>
            </a:r>
            <a:r>
              <a:rPr lang="en-US" sz="1800" dirty="0" err="1" smtClean="0"/>
              <a:t>klik</a:t>
            </a:r>
            <a:r>
              <a:rPr lang="en-US" sz="1800" dirty="0" smtClean="0"/>
              <a:t> Bullets and Numbering, </a:t>
            </a:r>
            <a:r>
              <a:rPr lang="en-US" sz="1800" dirty="0" err="1" smtClean="0"/>
              <a:t>sehingga</a:t>
            </a:r>
            <a:r>
              <a:rPr lang="en-US" sz="1800" dirty="0" smtClean="0"/>
              <a:t> </a:t>
            </a:r>
            <a:r>
              <a:rPr lang="en-US" sz="1800" dirty="0" err="1" smtClean="0"/>
              <a:t>muncul</a:t>
            </a:r>
            <a:r>
              <a:rPr lang="en-US" sz="1800" dirty="0" smtClean="0"/>
              <a:t> </a:t>
            </a:r>
            <a:r>
              <a:rPr lang="en-US" sz="1800" dirty="0" err="1" smtClean="0"/>
              <a:t>jendela</a:t>
            </a:r>
            <a:r>
              <a:rPr lang="en-US" sz="1800" dirty="0" smtClean="0"/>
              <a:t> bullets</a:t>
            </a:r>
            <a:r>
              <a:rPr lang="id-ID" sz="1800" dirty="0" smtClean="0"/>
              <a:t> </a:t>
            </a:r>
            <a:r>
              <a:rPr lang="en-US" sz="1800" dirty="0" smtClean="0"/>
              <a:t>and numbering, </a:t>
            </a:r>
            <a:r>
              <a:rPr lang="en-US" sz="1800" dirty="0" err="1" smtClean="0"/>
              <a:t>Gambar</a:t>
            </a:r>
            <a:r>
              <a:rPr lang="en-US" sz="1800" dirty="0" smtClean="0"/>
              <a:t> 2.20.</a:t>
            </a:r>
            <a:endParaRPr lang="id-ID" sz="1800" dirty="0" smtClean="0"/>
          </a:p>
          <a:p>
            <a:endParaRPr lang="id-ID" sz="1800" dirty="0"/>
          </a:p>
        </p:txBody>
      </p:sp>
      <p:sp>
        <p:nvSpPr>
          <p:cNvPr id="4" name="Content Placeholder 3"/>
          <p:cNvSpPr>
            <a:spLocks noGrp="1"/>
          </p:cNvSpPr>
          <p:nvPr>
            <p:ph sz="quarter" idx="2"/>
          </p:nvPr>
        </p:nvSpPr>
        <p:spPr/>
        <p:txBody>
          <a:bodyPr>
            <a:normAutofit/>
          </a:bodyPr>
          <a:lstStyle/>
          <a:p>
            <a:r>
              <a:rPr lang="en-US" sz="1800" dirty="0" smtClean="0"/>
              <a:t>3. </a:t>
            </a:r>
            <a:r>
              <a:rPr lang="en-US" sz="1800" dirty="0" err="1" smtClean="0"/>
              <a:t>Pilih</a:t>
            </a:r>
            <a:r>
              <a:rPr lang="en-US" sz="1800" dirty="0" smtClean="0"/>
              <a:t> model bullet yang </a:t>
            </a:r>
            <a:r>
              <a:rPr lang="en-US" sz="1800" dirty="0" err="1" smtClean="0"/>
              <a:t>diinginkan</a:t>
            </a:r>
            <a:r>
              <a:rPr lang="en-US" sz="1800" dirty="0" smtClean="0"/>
              <a:t> </a:t>
            </a:r>
            <a:r>
              <a:rPr lang="en-US" sz="1800" dirty="0" err="1" smtClean="0"/>
              <a:t>lalu</a:t>
            </a:r>
            <a:r>
              <a:rPr lang="en-US" sz="1800" dirty="0" smtClean="0"/>
              <a:t> </a:t>
            </a:r>
            <a:r>
              <a:rPr lang="en-US" sz="1800" dirty="0" err="1" smtClean="0"/>
              <a:t>tekan</a:t>
            </a:r>
            <a:r>
              <a:rPr lang="en-US" sz="1800" dirty="0" smtClean="0"/>
              <a:t> </a:t>
            </a:r>
            <a:r>
              <a:rPr lang="en-US" sz="1800" dirty="0" err="1" smtClean="0"/>
              <a:t>klik</a:t>
            </a:r>
            <a:r>
              <a:rPr lang="en-US" sz="1800" dirty="0" smtClean="0"/>
              <a:t> OK. </a:t>
            </a:r>
            <a:r>
              <a:rPr lang="en-US" sz="1800" dirty="0" err="1" smtClean="0"/>
              <a:t>Jika</a:t>
            </a:r>
            <a:r>
              <a:rPr lang="en-US" sz="1800" dirty="0" smtClean="0"/>
              <a:t> </a:t>
            </a:r>
            <a:r>
              <a:rPr lang="en-US" sz="1800" dirty="0" err="1" smtClean="0"/>
              <a:t>ingin</a:t>
            </a:r>
            <a:r>
              <a:rPr lang="en-US" sz="1800" dirty="0" smtClean="0"/>
              <a:t> </a:t>
            </a:r>
            <a:r>
              <a:rPr lang="en-US" sz="1800" dirty="0" err="1" smtClean="0"/>
              <a:t>melihat</a:t>
            </a:r>
            <a:r>
              <a:rPr lang="id-ID" sz="1800" dirty="0" smtClean="0"/>
              <a:t> </a:t>
            </a:r>
            <a:r>
              <a:rPr lang="en-US" sz="1800" dirty="0" err="1" smtClean="0"/>
              <a:t>gambar</a:t>
            </a:r>
            <a:r>
              <a:rPr lang="en-US" sz="1800" dirty="0" smtClean="0"/>
              <a:t> yang lain , </a:t>
            </a:r>
            <a:r>
              <a:rPr lang="en-US" sz="1800" dirty="0" err="1" smtClean="0"/>
              <a:t>klik</a:t>
            </a:r>
            <a:r>
              <a:rPr lang="en-US" sz="1800" dirty="0" smtClean="0"/>
              <a:t> customize.</a:t>
            </a:r>
            <a:r>
              <a:rPr lang="id-ID" sz="1800" dirty="0" smtClean="0"/>
              <a:t> </a:t>
            </a:r>
            <a:r>
              <a:rPr lang="en-US" sz="1800" dirty="0" err="1" smtClean="0"/>
              <a:t>Begitu</a:t>
            </a:r>
            <a:r>
              <a:rPr lang="en-US" sz="1800" dirty="0" smtClean="0"/>
              <a:t> </a:t>
            </a:r>
            <a:r>
              <a:rPr lang="en-US" sz="1800" dirty="0" err="1" smtClean="0"/>
              <a:t>juga</a:t>
            </a:r>
            <a:r>
              <a:rPr lang="en-US" sz="1800" dirty="0" smtClean="0"/>
              <a:t> </a:t>
            </a:r>
            <a:r>
              <a:rPr lang="en-US" sz="1800" dirty="0" err="1" smtClean="0"/>
              <a:t>halnya</a:t>
            </a:r>
            <a:r>
              <a:rPr lang="en-US" sz="1800" dirty="0" smtClean="0"/>
              <a:t> </a:t>
            </a:r>
            <a:r>
              <a:rPr lang="en-US" sz="1800" dirty="0" err="1" smtClean="0"/>
              <a:t>dengan</a:t>
            </a:r>
            <a:r>
              <a:rPr lang="en-US" sz="1800" dirty="0" smtClean="0"/>
              <a:t> </a:t>
            </a:r>
            <a:r>
              <a:rPr lang="en-US" sz="1800" dirty="0" err="1" smtClean="0"/>
              <a:t>nomor</a:t>
            </a:r>
            <a:r>
              <a:rPr lang="en-US" sz="1800" dirty="0" smtClean="0"/>
              <a:t>. </a:t>
            </a:r>
            <a:r>
              <a:rPr lang="en-US" sz="1800" dirty="0" err="1" smtClean="0"/>
              <a:t>Pada</a:t>
            </a:r>
            <a:r>
              <a:rPr lang="en-US" sz="1800" dirty="0" smtClean="0"/>
              <a:t> </a:t>
            </a:r>
            <a:r>
              <a:rPr lang="en-US" sz="1800" dirty="0" err="1" smtClean="0"/>
              <a:t>tampilan</a:t>
            </a:r>
            <a:r>
              <a:rPr lang="en-US" sz="1800" dirty="0" smtClean="0"/>
              <a:t> </a:t>
            </a:r>
            <a:r>
              <a:rPr lang="en-US" sz="1800" dirty="0" err="1" smtClean="0"/>
              <a:t>Gambar</a:t>
            </a:r>
            <a:r>
              <a:rPr lang="en-US" sz="1800" dirty="0" smtClean="0"/>
              <a:t> 2.20 </a:t>
            </a:r>
            <a:r>
              <a:rPr lang="en-US" sz="1800" dirty="0" err="1" smtClean="0"/>
              <a:t>klik</a:t>
            </a:r>
            <a:r>
              <a:rPr lang="en-US" sz="1800" dirty="0" smtClean="0"/>
              <a:t> tab</a:t>
            </a:r>
            <a:r>
              <a:rPr lang="id-ID" sz="1800" dirty="0" smtClean="0"/>
              <a:t> </a:t>
            </a:r>
            <a:r>
              <a:rPr lang="en-US" sz="1800" dirty="0" smtClean="0"/>
              <a:t>Numbered yang </a:t>
            </a:r>
            <a:r>
              <a:rPr lang="en-US" sz="1800" dirty="0" err="1" smtClean="0"/>
              <a:t>terletak</a:t>
            </a:r>
            <a:r>
              <a:rPr lang="en-US" sz="1800" dirty="0" smtClean="0"/>
              <a:t> </a:t>
            </a:r>
            <a:r>
              <a:rPr lang="en-US" sz="1800" dirty="0" err="1" smtClean="0"/>
              <a:t>pada</a:t>
            </a:r>
            <a:r>
              <a:rPr lang="en-US" sz="1800" dirty="0" smtClean="0"/>
              <a:t> </a:t>
            </a:r>
            <a:r>
              <a:rPr lang="en-US" sz="1800" dirty="0" err="1" smtClean="0"/>
              <a:t>bagian</a:t>
            </a:r>
            <a:r>
              <a:rPr lang="en-US" sz="1800" dirty="0" smtClean="0"/>
              <a:t> </a:t>
            </a:r>
            <a:r>
              <a:rPr lang="en-US" sz="1800" dirty="0" err="1" smtClean="0"/>
              <a:t>atas</a:t>
            </a:r>
            <a:r>
              <a:rPr lang="en-US" sz="1800" dirty="0" smtClean="0"/>
              <a:t>, </a:t>
            </a:r>
            <a:r>
              <a:rPr lang="en-US" sz="1800" dirty="0" err="1" smtClean="0"/>
              <a:t>sehingga</a:t>
            </a:r>
            <a:r>
              <a:rPr lang="en-US" sz="1800" dirty="0" smtClean="0"/>
              <a:t> </a:t>
            </a:r>
            <a:r>
              <a:rPr lang="en-US" sz="1800" dirty="0" err="1" smtClean="0"/>
              <a:t>muncul</a:t>
            </a:r>
            <a:r>
              <a:rPr lang="en-US" sz="1800" dirty="0" smtClean="0"/>
              <a:t> </a:t>
            </a:r>
            <a:r>
              <a:rPr lang="en-US" sz="1800" dirty="0" err="1" smtClean="0"/>
              <a:t>jenis</a:t>
            </a:r>
            <a:r>
              <a:rPr lang="en-US" sz="1800" dirty="0" smtClean="0"/>
              <a:t> </a:t>
            </a:r>
            <a:r>
              <a:rPr lang="en-US" sz="1800" dirty="0" err="1" smtClean="0"/>
              <a:t>nomor</a:t>
            </a:r>
            <a:r>
              <a:rPr lang="en-US" sz="1800" dirty="0" smtClean="0"/>
              <a:t> yang</a:t>
            </a:r>
            <a:r>
              <a:rPr lang="id-ID" sz="1800" dirty="0" smtClean="0"/>
              <a:t> </a:t>
            </a:r>
            <a:r>
              <a:rPr lang="en-US" sz="1800" dirty="0" err="1" smtClean="0"/>
              <a:t>tersedia</a:t>
            </a:r>
            <a:r>
              <a:rPr lang="en-US" sz="1800" dirty="0" smtClean="0"/>
              <a:t>.</a:t>
            </a:r>
            <a:endParaRPr lang="id-ID" sz="1800" dirty="0" smtClean="0"/>
          </a:p>
          <a:p>
            <a:endParaRPr lang="id-ID" sz="1800" dirty="0"/>
          </a:p>
        </p:txBody>
      </p:sp>
      <p:pic>
        <p:nvPicPr>
          <p:cNvPr id="7" name="Picture 6"/>
          <p:cNvPicPr/>
          <p:nvPr/>
        </p:nvPicPr>
        <p:blipFill>
          <a:blip r:embed="rId3"/>
          <a:srcRect/>
          <a:stretch>
            <a:fillRect/>
          </a:stretch>
        </p:blipFill>
        <p:spPr bwMode="auto">
          <a:xfrm>
            <a:off x="4929190" y="3929066"/>
            <a:ext cx="3714776" cy="2643182"/>
          </a:xfrm>
          <a:prstGeom prst="rect">
            <a:avLst/>
          </a:prstGeom>
          <a:noFill/>
          <a:ln w="9525">
            <a:noFill/>
            <a:miter lim="800000"/>
            <a:headEnd/>
            <a:tailEnd/>
          </a:ln>
        </p:spPr>
      </p:pic>
    </p:spTree>
  </p:cSld>
  <p:clrMapOvr>
    <a:masterClrMapping/>
  </p:clrMapOvr>
  <p:transition spd="slow">
    <p:wheel spokes="8"/>
    <p:sndAc>
      <p:stSnd>
        <p:snd r:embed="rId2" name="chimes.wav" builtIn="1"/>
      </p:stSnd>
    </p:sndAc>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t>Membuat</a:t>
            </a:r>
            <a:r>
              <a:rPr lang="en-US" b="1" dirty="0" smtClean="0"/>
              <a:t> Header </a:t>
            </a:r>
            <a:r>
              <a:rPr lang="en-US" b="1" dirty="0" err="1" smtClean="0"/>
              <a:t>dan</a:t>
            </a:r>
            <a:r>
              <a:rPr lang="en-US" b="1" dirty="0" smtClean="0"/>
              <a:t> Footer</a:t>
            </a:r>
            <a:endParaRPr lang="id-ID" dirty="0"/>
          </a:p>
        </p:txBody>
      </p:sp>
      <p:sp>
        <p:nvSpPr>
          <p:cNvPr id="3" name="Content Placeholder 2"/>
          <p:cNvSpPr>
            <a:spLocks noGrp="1"/>
          </p:cNvSpPr>
          <p:nvPr>
            <p:ph sz="quarter" idx="1"/>
          </p:nvPr>
        </p:nvSpPr>
        <p:spPr/>
        <p:txBody>
          <a:bodyPr>
            <a:normAutofit fontScale="70000" lnSpcReduction="20000"/>
          </a:bodyPr>
          <a:lstStyle/>
          <a:p>
            <a:r>
              <a:rPr lang="en-US" dirty="0" smtClean="0"/>
              <a:t>Header(</a:t>
            </a:r>
            <a:r>
              <a:rPr lang="en-US" dirty="0" err="1" smtClean="0"/>
              <a:t>catatan</a:t>
            </a:r>
            <a:r>
              <a:rPr lang="en-US" dirty="0" smtClean="0"/>
              <a:t> </a:t>
            </a:r>
            <a:r>
              <a:rPr lang="en-US" dirty="0" err="1" smtClean="0"/>
              <a:t>kepala</a:t>
            </a:r>
            <a:r>
              <a:rPr lang="en-US" dirty="0" smtClean="0"/>
              <a:t>) </a:t>
            </a:r>
            <a:r>
              <a:rPr lang="en-US" dirty="0" err="1" smtClean="0"/>
              <a:t>adalah</a:t>
            </a:r>
            <a:r>
              <a:rPr lang="en-US" dirty="0" smtClean="0"/>
              <a:t> </a:t>
            </a:r>
            <a:r>
              <a:rPr lang="en-US" dirty="0" err="1" smtClean="0"/>
              <a:t>teks</a:t>
            </a:r>
            <a:r>
              <a:rPr lang="en-US" dirty="0" smtClean="0"/>
              <a:t> yang </a:t>
            </a:r>
            <a:r>
              <a:rPr lang="en-US" dirty="0" err="1" smtClean="0"/>
              <a:t>khusus</a:t>
            </a:r>
            <a:r>
              <a:rPr lang="en-US" dirty="0" smtClean="0"/>
              <a:t> </a:t>
            </a:r>
            <a:r>
              <a:rPr lang="en-US" dirty="0" err="1" smtClean="0"/>
              <a:t>diletakkan</a:t>
            </a:r>
            <a:r>
              <a:rPr lang="en-US" dirty="0" smtClean="0"/>
              <a:t> </a:t>
            </a:r>
            <a:r>
              <a:rPr lang="en-US" dirty="0" err="1" smtClean="0"/>
              <a:t>dibagian</a:t>
            </a:r>
            <a:r>
              <a:rPr lang="en-US" dirty="0" smtClean="0"/>
              <a:t> </a:t>
            </a:r>
            <a:r>
              <a:rPr lang="en-US" dirty="0" err="1" smtClean="0"/>
              <a:t>atas</a:t>
            </a:r>
            <a:r>
              <a:rPr lang="id-ID" dirty="0" smtClean="0"/>
              <a:t> </a:t>
            </a:r>
            <a:r>
              <a:rPr lang="en-US" dirty="0" err="1" smtClean="0"/>
              <a:t>halaman</a:t>
            </a:r>
            <a:r>
              <a:rPr lang="en-US" dirty="0" smtClean="0"/>
              <a:t> yang </a:t>
            </a:r>
            <a:r>
              <a:rPr lang="en-US" dirty="0" err="1" smtClean="0"/>
              <a:t>selalu</a:t>
            </a:r>
            <a:r>
              <a:rPr lang="en-US" dirty="0" smtClean="0"/>
              <a:t> </a:t>
            </a:r>
            <a:r>
              <a:rPr lang="en-US" dirty="0" err="1" smtClean="0"/>
              <a:t>tampil</a:t>
            </a:r>
            <a:r>
              <a:rPr lang="en-US" dirty="0" smtClean="0"/>
              <a:t> </a:t>
            </a:r>
            <a:r>
              <a:rPr lang="en-US" dirty="0" err="1" smtClean="0"/>
              <a:t>pada</a:t>
            </a:r>
            <a:r>
              <a:rPr lang="en-US" dirty="0" smtClean="0"/>
              <a:t> </a:t>
            </a:r>
            <a:r>
              <a:rPr lang="en-US" dirty="0" err="1" smtClean="0"/>
              <a:t>setiap</a:t>
            </a:r>
            <a:r>
              <a:rPr lang="en-US" dirty="0" smtClean="0"/>
              <a:t> </a:t>
            </a:r>
            <a:r>
              <a:rPr lang="en-US" dirty="0" err="1" smtClean="0"/>
              <a:t>halamannya</a:t>
            </a:r>
            <a:r>
              <a:rPr lang="en-US" dirty="0" smtClean="0"/>
              <a:t>. </a:t>
            </a:r>
            <a:r>
              <a:rPr lang="en-US" dirty="0" err="1" smtClean="0"/>
              <a:t>Sedangkan</a:t>
            </a:r>
            <a:r>
              <a:rPr lang="en-US" dirty="0" smtClean="0"/>
              <a:t> Footer(</a:t>
            </a:r>
            <a:r>
              <a:rPr lang="en-US" dirty="0" err="1" smtClean="0"/>
              <a:t>catatan</a:t>
            </a:r>
            <a:r>
              <a:rPr lang="en-US" dirty="0" smtClean="0"/>
              <a:t> kaki)</a:t>
            </a:r>
            <a:r>
              <a:rPr lang="id-ID" dirty="0" smtClean="0"/>
              <a:t> </a:t>
            </a:r>
            <a:r>
              <a:rPr lang="en-US" dirty="0" err="1" smtClean="0"/>
              <a:t>kebalikan</a:t>
            </a:r>
            <a:r>
              <a:rPr lang="en-US" dirty="0" smtClean="0"/>
              <a:t> </a:t>
            </a:r>
            <a:r>
              <a:rPr lang="en-US" dirty="0" err="1" smtClean="0"/>
              <a:t>dari</a:t>
            </a:r>
            <a:r>
              <a:rPr lang="en-US" dirty="0" smtClean="0"/>
              <a:t> header. Header </a:t>
            </a:r>
            <a:r>
              <a:rPr lang="en-US" dirty="0" err="1" smtClean="0"/>
              <a:t>dan</a:t>
            </a:r>
            <a:r>
              <a:rPr lang="en-US" dirty="0" smtClean="0"/>
              <a:t> footer </a:t>
            </a:r>
            <a:r>
              <a:rPr lang="en-US" dirty="0" err="1" smtClean="0"/>
              <a:t>ini</a:t>
            </a:r>
            <a:r>
              <a:rPr lang="en-US" dirty="0" smtClean="0"/>
              <a:t> </a:t>
            </a:r>
            <a:r>
              <a:rPr lang="en-US" dirty="0" err="1" smtClean="0"/>
              <a:t>sering</a:t>
            </a:r>
            <a:r>
              <a:rPr lang="en-US" dirty="0" smtClean="0"/>
              <a:t> </a:t>
            </a:r>
            <a:r>
              <a:rPr lang="en-US" dirty="0" err="1" smtClean="0"/>
              <a:t>dibuat</a:t>
            </a:r>
            <a:r>
              <a:rPr lang="en-US" dirty="0" smtClean="0"/>
              <a:t> </a:t>
            </a:r>
            <a:r>
              <a:rPr lang="en-US" dirty="0" err="1" smtClean="0"/>
              <a:t>untuk</a:t>
            </a:r>
            <a:r>
              <a:rPr lang="en-US" dirty="0" smtClean="0"/>
              <a:t> </a:t>
            </a:r>
            <a:r>
              <a:rPr lang="en-US" dirty="0" err="1" smtClean="0"/>
              <a:t>memberikan</a:t>
            </a:r>
            <a:r>
              <a:rPr lang="id-ID" dirty="0" smtClean="0"/>
              <a:t> </a:t>
            </a:r>
            <a:r>
              <a:rPr lang="en-US" dirty="0" err="1" smtClean="0"/>
              <a:t>keterangan</a:t>
            </a:r>
            <a:r>
              <a:rPr lang="en-US" dirty="0" smtClean="0"/>
              <a:t> </a:t>
            </a:r>
            <a:r>
              <a:rPr lang="en-US" dirty="0" err="1" smtClean="0"/>
              <a:t>dari</a:t>
            </a:r>
            <a:r>
              <a:rPr lang="en-US" dirty="0" smtClean="0"/>
              <a:t> </a:t>
            </a:r>
            <a:r>
              <a:rPr lang="en-US" dirty="0" err="1" smtClean="0"/>
              <a:t>naskah</a:t>
            </a:r>
            <a:r>
              <a:rPr lang="en-US" dirty="0" smtClean="0"/>
              <a:t> yang </a:t>
            </a:r>
            <a:r>
              <a:rPr lang="en-US" dirty="0" err="1" smtClean="0"/>
              <a:t>diketik</a:t>
            </a:r>
            <a:r>
              <a:rPr lang="en-US" dirty="0" smtClean="0"/>
              <a:t>.</a:t>
            </a:r>
            <a:endParaRPr lang="id-ID" dirty="0" smtClean="0"/>
          </a:p>
          <a:p>
            <a:pPr>
              <a:buNone/>
            </a:pPr>
            <a:r>
              <a:rPr lang="id-ID" dirty="0" smtClean="0"/>
              <a:t>     </a:t>
            </a:r>
            <a:r>
              <a:rPr lang="en-US" dirty="0" err="1" smtClean="0"/>
              <a:t>Langkah</a:t>
            </a:r>
            <a:r>
              <a:rPr lang="en-US" dirty="0" smtClean="0"/>
              <a:t>-</a:t>
            </a:r>
            <a:r>
              <a:rPr lang="en-US" dirty="0" err="1" smtClean="0"/>
              <a:t>langkah</a:t>
            </a:r>
            <a:r>
              <a:rPr lang="en-US" dirty="0" smtClean="0"/>
              <a:t> </a:t>
            </a:r>
            <a:r>
              <a:rPr lang="en-US" dirty="0" err="1" smtClean="0"/>
              <a:t>membuat</a:t>
            </a:r>
            <a:r>
              <a:rPr lang="en-US" dirty="0" smtClean="0"/>
              <a:t> header </a:t>
            </a:r>
            <a:r>
              <a:rPr lang="en-US" dirty="0" err="1" smtClean="0"/>
              <a:t>dan</a:t>
            </a:r>
            <a:r>
              <a:rPr lang="en-US" dirty="0" smtClean="0"/>
              <a:t> footer ;</a:t>
            </a:r>
            <a:endParaRPr lang="id-ID" dirty="0" smtClean="0"/>
          </a:p>
          <a:p>
            <a:pPr>
              <a:buNone/>
            </a:pPr>
            <a:r>
              <a:rPr lang="id-ID" dirty="0" smtClean="0"/>
              <a:t>     </a:t>
            </a:r>
            <a:r>
              <a:rPr lang="en-US" dirty="0" smtClean="0"/>
              <a:t>1. </a:t>
            </a:r>
            <a:r>
              <a:rPr lang="en-US" dirty="0" err="1" smtClean="0"/>
              <a:t>Klik</a:t>
            </a:r>
            <a:r>
              <a:rPr lang="en-US" dirty="0" smtClean="0"/>
              <a:t> menu View.</a:t>
            </a:r>
            <a:endParaRPr lang="id-ID" dirty="0" smtClean="0"/>
          </a:p>
          <a:p>
            <a:pPr>
              <a:buNone/>
            </a:pPr>
            <a:r>
              <a:rPr lang="id-ID" dirty="0" smtClean="0"/>
              <a:t>     </a:t>
            </a:r>
            <a:r>
              <a:rPr lang="en-US" dirty="0" smtClean="0"/>
              <a:t>2. </a:t>
            </a:r>
            <a:r>
              <a:rPr lang="en-US" dirty="0" err="1" smtClean="0"/>
              <a:t>Pilih</a:t>
            </a:r>
            <a:r>
              <a:rPr lang="en-US" dirty="0" smtClean="0"/>
              <a:t> </a:t>
            </a:r>
            <a:r>
              <a:rPr lang="en-US" dirty="0" err="1" smtClean="0"/>
              <a:t>dan</a:t>
            </a:r>
            <a:r>
              <a:rPr lang="en-US" dirty="0" smtClean="0"/>
              <a:t> </a:t>
            </a:r>
            <a:r>
              <a:rPr lang="en-US" dirty="0" err="1" smtClean="0"/>
              <a:t>klik</a:t>
            </a:r>
            <a:r>
              <a:rPr lang="en-US" dirty="0" smtClean="0"/>
              <a:t> tab Header and Footer </a:t>
            </a:r>
            <a:r>
              <a:rPr lang="en-US" dirty="0" err="1" smtClean="0"/>
              <a:t>sehingga</a:t>
            </a:r>
            <a:r>
              <a:rPr lang="en-US" dirty="0" smtClean="0"/>
              <a:t> insertion point </a:t>
            </a:r>
            <a:r>
              <a:rPr lang="en-US" dirty="0" err="1" smtClean="0"/>
              <a:t>otomatis</a:t>
            </a:r>
            <a:r>
              <a:rPr lang="en-US" dirty="0" smtClean="0"/>
              <a:t> </a:t>
            </a:r>
            <a:r>
              <a:rPr lang="id-ID" dirty="0" smtClean="0"/>
              <a:t>            </a:t>
            </a:r>
            <a:r>
              <a:rPr lang="en-US" dirty="0" err="1" smtClean="0"/>
              <a:t>berada</a:t>
            </a:r>
            <a:endParaRPr lang="id-ID" dirty="0" smtClean="0"/>
          </a:p>
          <a:p>
            <a:pPr>
              <a:buNone/>
            </a:pPr>
            <a:r>
              <a:rPr lang="id-ID" dirty="0" smtClean="0"/>
              <a:t>     </a:t>
            </a:r>
            <a:r>
              <a:rPr lang="en-US" dirty="0" err="1" smtClean="0"/>
              <a:t>pada</a:t>
            </a:r>
            <a:r>
              <a:rPr lang="en-US" dirty="0" smtClean="0"/>
              <a:t> </a:t>
            </a:r>
            <a:r>
              <a:rPr lang="en-US" dirty="0" err="1" smtClean="0"/>
              <a:t>bagian</a:t>
            </a:r>
            <a:r>
              <a:rPr lang="en-US" dirty="0" smtClean="0"/>
              <a:t> </a:t>
            </a:r>
            <a:r>
              <a:rPr lang="en-US" dirty="0" err="1" smtClean="0"/>
              <a:t>atas</a:t>
            </a:r>
            <a:r>
              <a:rPr lang="en-US" dirty="0" smtClean="0"/>
              <a:t> </a:t>
            </a:r>
            <a:r>
              <a:rPr lang="en-US" dirty="0" err="1" smtClean="0"/>
              <a:t>dokumen</a:t>
            </a:r>
            <a:r>
              <a:rPr lang="en-US" dirty="0" smtClean="0"/>
              <a:t> (</a:t>
            </a:r>
            <a:r>
              <a:rPr lang="en-US" dirty="0" err="1" smtClean="0"/>
              <a:t>membuat</a:t>
            </a:r>
            <a:r>
              <a:rPr lang="en-US" dirty="0" smtClean="0"/>
              <a:t> header).</a:t>
            </a:r>
            <a:endParaRPr lang="id-ID" dirty="0" smtClean="0"/>
          </a:p>
          <a:p>
            <a:pPr>
              <a:buNone/>
            </a:pPr>
            <a:r>
              <a:rPr lang="id-ID" dirty="0" smtClean="0"/>
              <a:t>     </a:t>
            </a:r>
            <a:r>
              <a:rPr lang="en-US" dirty="0" smtClean="0"/>
              <a:t>3. </a:t>
            </a:r>
            <a:r>
              <a:rPr lang="en-US" dirty="0" err="1" smtClean="0"/>
              <a:t>Ketikkan</a:t>
            </a:r>
            <a:r>
              <a:rPr lang="en-US" dirty="0" smtClean="0"/>
              <a:t> </a:t>
            </a:r>
            <a:r>
              <a:rPr lang="en-US" dirty="0" err="1" smtClean="0"/>
              <a:t>teks</a:t>
            </a:r>
            <a:r>
              <a:rPr lang="en-US" dirty="0" smtClean="0"/>
              <a:t> yang </a:t>
            </a:r>
            <a:r>
              <a:rPr lang="en-US" dirty="0" err="1" smtClean="0"/>
              <a:t>untuk</a:t>
            </a:r>
            <a:r>
              <a:rPr lang="en-US" dirty="0" smtClean="0"/>
              <a:t> header </a:t>
            </a:r>
            <a:r>
              <a:rPr lang="en-US" dirty="0" err="1" smtClean="0"/>
              <a:t>sesuai</a:t>
            </a:r>
            <a:r>
              <a:rPr lang="en-US" dirty="0" smtClean="0"/>
              <a:t> </a:t>
            </a:r>
            <a:r>
              <a:rPr lang="en-US" dirty="0" err="1" smtClean="0"/>
              <a:t>dengan</a:t>
            </a:r>
            <a:r>
              <a:rPr lang="en-US" dirty="0" smtClean="0"/>
              <a:t> </a:t>
            </a:r>
            <a:r>
              <a:rPr lang="en-US" dirty="0" err="1" smtClean="0"/>
              <a:t>keinginan</a:t>
            </a:r>
            <a:r>
              <a:rPr lang="en-US" dirty="0" smtClean="0"/>
              <a:t> </a:t>
            </a:r>
            <a:r>
              <a:rPr lang="en-US" dirty="0" err="1" smtClean="0"/>
              <a:t>kita</a:t>
            </a:r>
            <a:r>
              <a:rPr lang="en-US" dirty="0" smtClean="0"/>
              <a:t>, </a:t>
            </a:r>
            <a:r>
              <a:rPr lang="en-US" dirty="0" err="1" smtClean="0"/>
              <a:t>lalu</a:t>
            </a:r>
            <a:r>
              <a:rPr lang="en-US" dirty="0" smtClean="0"/>
              <a:t> </a:t>
            </a:r>
            <a:r>
              <a:rPr lang="id-ID" dirty="0" smtClean="0"/>
              <a:t>  </a:t>
            </a:r>
            <a:r>
              <a:rPr lang="en-US" dirty="0" err="1" smtClean="0"/>
              <a:t>tekan</a:t>
            </a:r>
            <a:endParaRPr lang="id-ID" dirty="0" smtClean="0"/>
          </a:p>
          <a:p>
            <a:pPr>
              <a:buNone/>
            </a:pPr>
            <a:r>
              <a:rPr lang="id-ID" dirty="0" smtClean="0"/>
              <a:t>     </a:t>
            </a:r>
            <a:r>
              <a:rPr lang="en-US" dirty="0" err="1" smtClean="0"/>
              <a:t>tanda</a:t>
            </a:r>
            <a:r>
              <a:rPr lang="en-US" dirty="0" smtClean="0"/>
              <a:t> </a:t>
            </a:r>
            <a:r>
              <a:rPr lang="en-US" dirty="0" err="1" smtClean="0"/>
              <a:t>panah</a:t>
            </a:r>
            <a:r>
              <a:rPr lang="en-US" dirty="0" smtClean="0"/>
              <a:t> </a:t>
            </a:r>
            <a:r>
              <a:rPr lang="en-US" dirty="0" err="1" smtClean="0"/>
              <a:t>bawah</a:t>
            </a:r>
            <a:r>
              <a:rPr lang="en-US" dirty="0" smtClean="0"/>
              <a:t> </a:t>
            </a:r>
            <a:r>
              <a:rPr lang="en-US" dirty="0" err="1" smtClean="0"/>
              <a:t>untuk</a:t>
            </a:r>
            <a:r>
              <a:rPr lang="en-US" dirty="0" smtClean="0"/>
              <a:t> </a:t>
            </a:r>
            <a:r>
              <a:rPr lang="en-US" dirty="0" err="1" smtClean="0"/>
              <a:t>berpindah</a:t>
            </a:r>
            <a:r>
              <a:rPr lang="en-US" dirty="0" smtClean="0"/>
              <a:t> </a:t>
            </a:r>
            <a:r>
              <a:rPr lang="en-US" dirty="0" err="1" smtClean="0"/>
              <a:t>ke</a:t>
            </a:r>
            <a:r>
              <a:rPr lang="en-US" dirty="0" smtClean="0"/>
              <a:t> footer.</a:t>
            </a:r>
            <a:endParaRPr lang="id-ID" dirty="0" smtClean="0"/>
          </a:p>
          <a:p>
            <a:pPr>
              <a:buNone/>
            </a:pPr>
            <a:r>
              <a:rPr lang="id-ID" dirty="0" smtClean="0"/>
              <a:t>     </a:t>
            </a:r>
            <a:r>
              <a:rPr lang="en-US" dirty="0" smtClean="0"/>
              <a:t>4. </a:t>
            </a:r>
            <a:r>
              <a:rPr lang="en-US" dirty="0" err="1" smtClean="0"/>
              <a:t>Ketikkan</a:t>
            </a:r>
            <a:r>
              <a:rPr lang="en-US" dirty="0" smtClean="0"/>
              <a:t> </a:t>
            </a:r>
            <a:r>
              <a:rPr lang="en-US" dirty="0" err="1" smtClean="0"/>
              <a:t>teks</a:t>
            </a:r>
            <a:r>
              <a:rPr lang="en-US" dirty="0" smtClean="0"/>
              <a:t> </a:t>
            </a:r>
            <a:r>
              <a:rPr lang="en-US" dirty="0" err="1" smtClean="0"/>
              <a:t>untuk</a:t>
            </a:r>
            <a:r>
              <a:rPr lang="en-US" dirty="0" smtClean="0"/>
              <a:t> footer </a:t>
            </a:r>
            <a:r>
              <a:rPr lang="en-US" dirty="0" err="1" smtClean="0"/>
              <a:t>dan</a:t>
            </a:r>
            <a:r>
              <a:rPr lang="en-US" dirty="0" smtClean="0"/>
              <a:t> </a:t>
            </a:r>
            <a:r>
              <a:rPr lang="en-US" dirty="0" err="1" smtClean="0"/>
              <a:t>klik</a:t>
            </a:r>
            <a:r>
              <a:rPr lang="en-US" dirty="0" smtClean="0"/>
              <a:t> </a:t>
            </a:r>
            <a:r>
              <a:rPr lang="en-US" dirty="0" err="1" smtClean="0"/>
              <a:t>ganda</a:t>
            </a:r>
            <a:r>
              <a:rPr lang="en-US" dirty="0" smtClean="0"/>
              <a:t> </a:t>
            </a:r>
            <a:r>
              <a:rPr lang="en-US" dirty="0" err="1" smtClean="0"/>
              <a:t>diluar</a:t>
            </a:r>
            <a:r>
              <a:rPr lang="en-US" dirty="0" smtClean="0"/>
              <a:t> </a:t>
            </a:r>
            <a:r>
              <a:rPr lang="en-US" dirty="0" err="1" smtClean="0"/>
              <a:t>kotak</a:t>
            </a:r>
            <a:r>
              <a:rPr lang="en-US" dirty="0" smtClean="0"/>
              <a:t> header </a:t>
            </a:r>
            <a:r>
              <a:rPr lang="en-US" dirty="0" err="1" smtClean="0"/>
              <a:t>dan</a:t>
            </a:r>
            <a:r>
              <a:rPr lang="en-US" dirty="0" smtClean="0"/>
              <a:t> footer</a:t>
            </a:r>
            <a:r>
              <a:rPr lang="id-ID" dirty="0" smtClean="0"/>
              <a:t> </a:t>
            </a:r>
            <a:r>
              <a:rPr lang="en-US" dirty="0" err="1" smtClean="0"/>
              <a:t>untuk</a:t>
            </a:r>
            <a:r>
              <a:rPr lang="en-US" dirty="0" smtClean="0"/>
              <a:t> </a:t>
            </a:r>
            <a:r>
              <a:rPr lang="en-US" dirty="0" err="1" smtClean="0"/>
              <a:t>keluar</a:t>
            </a:r>
            <a:r>
              <a:rPr lang="en-US" dirty="0" smtClean="0"/>
              <a:t> </a:t>
            </a:r>
            <a:r>
              <a:rPr lang="en-US" dirty="0" err="1" smtClean="0"/>
              <a:t>dari</a:t>
            </a:r>
            <a:r>
              <a:rPr lang="en-US" dirty="0" smtClean="0"/>
              <a:t> format </a:t>
            </a:r>
            <a:r>
              <a:rPr lang="en-US" dirty="0" err="1" smtClean="0"/>
              <a:t>ini</a:t>
            </a:r>
            <a:r>
              <a:rPr lang="en-US" dirty="0" smtClean="0"/>
              <a:t>.</a:t>
            </a:r>
            <a:endParaRPr lang="id-ID" dirty="0" smtClean="0"/>
          </a:p>
          <a:p>
            <a:endParaRPr lang="id-ID" dirty="0"/>
          </a:p>
        </p:txBody>
      </p:sp>
    </p:spTree>
  </p:cSld>
  <p:clrMapOvr>
    <a:masterClrMapping/>
  </p:clrMapOvr>
  <p:transition spd="slow">
    <p:wheel spokes="8"/>
    <p:sndAc>
      <p:stSnd>
        <p:snd r:embed="rId2" name="chimes.wav" builtIn="1"/>
      </p:stSnd>
    </p:sndAc>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t>Membuat</a:t>
            </a:r>
            <a:r>
              <a:rPr lang="en-US" b="1" dirty="0" smtClean="0"/>
              <a:t> </a:t>
            </a:r>
            <a:r>
              <a:rPr lang="en-US" b="1" dirty="0" err="1" smtClean="0"/>
              <a:t>Tabel</a:t>
            </a:r>
            <a:endParaRPr lang="id-ID" dirty="0"/>
          </a:p>
        </p:txBody>
      </p:sp>
      <p:sp>
        <p:nvSpPr>
          <p:cNvPr id="3" name="Content Placeholder 2"/>
          <p:cNvSpPr>
            <a:spLocks noGrp="1"/>
          </p:cNvSpPr>
          <p:nvPr>
            <p:ph sz="quarter" idx="1"/>
          </p:nvPr>
        </p:nvSpPr>
        <p:spPr/>
        <p:txBody>
          <a:bodyPr>
            <a:normAutofit/>
          </a:bodyPr>
          <a:lstStyle/>
          <a:p>
            <a:r>
              <a:rPr lang="en-US" sz="1600" dirty="0" err="1" smtClean="0"/>
              <a:t>Untuk</a:t>
            </a:r>
            <a:r>
              <a:rPr lang="en-US" sz="1600" dirty="0" smtClean="0"/>
              <a:t> </a:t>
            </a:r>
            <a:r>
              <a:rPr lang="en-US" sz="1600" dirty="0" err="1" smtClean="0"/>
              <a:t>membuat</a:t>
            </a:r>
            <a:r>
              <a:rPr lang="en-US" sz="1600" dirty="0" smtClean="0"/>
              <a:t> table </a:t>
            </a:r>
            <a:r>
              <a:rPr lang="en-US" sz="1600" dirty="0" err="1" smtClean="0"/>
              <a:t>dalam</a:t>
            </a:r>
            <a:r>
              <a:rPr lang="en-US" sz="1600" dirty="0" smtClean="0"/>
              <a:t> Word 2000 </a:t>
            </a:r>
            <a:r>
              <a:rPr lang="en-US" sz="1600" dirty="0" err="1" smtClean="0"/>
              <a:t>dapat</a:t>
            </a:r>
            <a:r>
              <a:rPr lang="en-US" sz="1600" dirty="0" smtClean="0"/>
              <a:t> </a:t>
            </a:r>
            <a:r>
              <a:rPr lang="en-US" sz="1600" dirty="0" err="1" smtClean="0"/>
              <a:t>dilakukan</a:t>
            </a:r>
            <a:r>
              <a:rPr lang="en-US" sz="1600" dirty="0" smtClean="0"/>
              <a:t> </a:t>
            </a:r>
            <a:r>
              <a:rPr lang="en-US" sz="1600" dirty="0" err="1" smtClean="0"/>
              <a:t>dengan</a:t>
            </a:r>
            <a:r>
              <a:rPr lang="en-US" sz="1600" dirty="0" smtClean="0"/>
              <a:t> </a:t>
            </a:r>
            <a:r>
              <a:rPr lang="en-US" sz="1600" dirty="0" err="1" smtClean="0"/>
              <a:t>cara</a:t>
            </a:r>
            <a:endParaRPr lang="id-ID" sz="1600" dirty="0" smtClean="0"/>
          </a:p>
          <a:p>
            <a:pPr>
              <a:buNone/>
            </a:pPr>
            <a:r>
              <a:rPr lang="id-ID" sz="1600" dirty="0" smtClean="0"/>
              <a:t>   </a:t>
            </a:r>
            <a:r>
              <a:rPr lang="en-US" sz="1600" dirty="0" smtClean="0"/>
              <a:t>1. </a:t>
            </a:r>
            <a:r>
              <a:rPr lang="en-US" sz="1600" dirty="0" err="1" smtClean="0"/>
              <a:t>Klik</a:t>
            </a:r>
            <a:r>
              <a:rPr lang="en-US" sz="1600" dirty="0" smtClean="0"/>
              <a:t> menu Table</a:t>
            </a:r>
            <a:endParaRPr lang="id-ID" sz="1600" dirty="0" smtClean="0"/>
          </a:p>
          <a:p>
            <a:pPr>
              <a:buNone/>
            </a:pPr>
            <a:r>
              <a:rPr lang="id-ID" sz="1600" dirty="0" smtClean="0"/>
              <a:t>   </a:t>
            </a:r>
            <a:r>
              <a:rPr lang="en-US" sz="1600" dirty="0" smtClean="0"/>
              <a:t>2. </a:t>
            </a:r>
            <a:r>
              <a:rPr lang="en-US" sz="1600" dirty="0" err="1" smtClean="0"/>
              <a:t>Pilih</a:t>
            </a:r>
            <a:r>
              <a:rPr lang="en-US" sz="1600" dirty="0" smtClean="0"/>
              <a:t> tab Insert </a:t>
            </a:r>
            <a:r>
              <a:rPr lang="en-US" sz="1600" dirty="0" err="1" smtClean="0"/>
              <a:t>lalu</a:t>
            </a:r>
            <a:r>
              <a:rPr lang="en-US" sz="1600" dirty="0" smtClean="0"/>
              <a:t> </a:t>
            </a:r>
            <a:r>
              <a:rPr lang="en-US" sz="1600" dirty="0" err="1" smtClean="0"/>
              <a:t>klik</a:t>
            </a:r>
            <a:r>
              <a:rPr lang="en-US" sz="1600" dirty="0" smtClean="0"/>
              <a:t> tab Table, </a:t>
            </a:r>
            <a:r>
              <a:rPr lang="en-US" sz="1600" dirty="0" err="1" smtClean="0"/>
              <a:t>sehingga</a:t>
            </a:r>
            <a:r>
              <a:rPr lang="en-US" sz="1600" dirty="0" smtClean="0"/>
              <a:t> </a:t>
            </a:r>
            <a:r>
              <a:rPr lang="en-US" sz="1600" dirty="0" err="1" smtClean="0"/>
              <a:t>muncul</a:t>
            </a:r>
            <a:r>
              <a:rPr lang="en-US" sz="1600" dirty="0" smtClean="0"/>
              <a:t> </a:t>
            </a:r>
            <a:r>
              <a:rPr lang="en-US" sz="1600" dirty="0" err="1" smtClean="0"/>
              <a:t>jendela</a:t>
            </a:r>
            <a:r>
              <a:rPr lang="en-US" sz="1600" dirty="0" smtClean="0"/>
              <a:t> </a:t>
            </a:r>
            <a:r>
              <a:rPr lang="en-US" sz="1600" dirty="0" err="1" smtClean="0"/>
              <a:t>sbb</a:t>
            </a:r>
            <a:r>
              <a:rPr lang="en-US" sz="1600" dirty="0" smtClean="0"/>
              <a:t> ;</a:t>
            </a:r>
            <a:endParaRPr lang="id-ID" sz="1600" dirty="0" smtClean="0"/>
          </a:p>
          <a:p>
            <a:endParaRPr lang="id-ID" sz="1600" dirty="0"/>
          </a:p>
        </p:txBody>
      </p:sp>
      <p:sp>
        <p:nvSpPr>
          <p:cNvPr id="4" name="Content Placeholder 3"/>
          <p:cNvSpPr>
            <a:spLocks noGrp="1"/>
          </p:cNvSpPr>
          <p:nvPr>
            <p:ph sz="quarter" idx="2"/>
          </p:nvPr>
        </p:nvSpPr>
        <p:spPr/>
        <p:txBody>
          <a:bodyPr>
            <a:noAutofit/>
          </a:bodyPr>
          <a:lstStyle/>
          <a:p>
            <a:r>
              <a:rPr lang="en-US" sz="1400" dirty="0" err="1" smtClean="0"/>
              <a:t>Keterangan</a:t>
            </a:r>
            <a:r>
              <a:rPr lang="en-US" sz="1400" dirty="0" smtClean="0"/>
              <a:t> ;</a:t>
            </a:r>
            <a:endParaRPr lang="id-ID" sz="1400" dirty="0" smtClean="0"/>
          </a:p>
          <a:p>
            <a:pPr>
              <a:buNone/>
            </a:pPr>
            <a:r>
              <a:rPr lang="id-ID" sz="1400" dirty="0" smtClean="0"/>
              <a:t>     </a:t>
            </a:r>
            <a:r>
              <a:rPr lang="en-US" sz="1400" dirty="0" smtClean="0"/>
              <a:t>• Option Number of Column</a:t>
            </a:r>
            <a:r>
              <a:rPr lang="id-ID" sz="1400" dirty="0" smtClean="0"/>
              <a:t> </a:t>
            </a:r>
            <a:r>
              <a:rPr lang="en-US" sz="1400" dirty="0" err="1" smtClean="0"/>
              <a:t>digunakan</a:t>
            </a:r>
            <a:r>
              <a:rPr lang="en-US" sz="1400" dirty="0" smtClean="0"/>
              <a:t> </a:t>
            </a:r>
            <a:r>
              <a:rPr lang="en-US" sz="1400" dirty="0" err="1" smtClean="0"/>
              <a:t>untuk</a:t>
            </a:r>
            <a:r>
              <a:rPr lang="en-US" sz="1400" dirty="0" smtClean="0"/>
              <a:t> </a:t>
            </a:r>
            <a:r>
              <a:rPr lang="en-US" sz="1400" dirty="0" err="1" smtClean="0"/>
              <a:t>menentukan</a:t>
            </a:r>
            <a:r>
              <a:rPr lang="en-US" sz="1400" dirty="0" smtClean="0"/>
              <a:t> </a:t>
            </a:r>
            <a:r>
              <a:rPr lang="en-US" sz="1400" dirty="0" err="1" smtClean="0"/>
              <a:t>jumlah</a:t>
            </a:r>
            <a:r>
              <a:rPr lang="id-ID" sz="1400" dirty="0" smtClean="0"/>
              <a:t> </a:t>
            </a:r>
            <a:r>
              <a:rPr lang="en-US" sz="1400" dirty="0" err="1" smtClean="0"/>
              <a:t>kolom</a:t>
            </a:r>
            <a:r>
              <a:rPr lang="en-US" sz="1400" dirty="0" smtClean="0"/>
              <a:t> </a:t>
            </a:r>
            <a:r>
              <a:rPr lang="en-US" sz="1400" dirty="0" err="1" smtClean="0"/>
              <a:t>dari</a:t>
            </a:r>
            <a:r>
              <a:rPr lang="en-US" sz="1400" dirty="0" smtClean="0"/>
              <a:t> </a:t>
            </a:r>
            <a:r>
              <a:rPr lang="en-US" sz="1400" dirty="0" err="1" smtClean="0"/>
              <a:t>tabel</a:t>
            </a:r>
            <a:r>
              <a:rPr lang="en-US" sz="1400" dirty="0" smtClean="0"/>
              <a:t>.</a:t>
            </a:r>
            <a:endParaRPr lang="id-ID" sz="1400" dirty="0" smtClean="0"/>
          </a:p>
          <a:p>
            <a:pPr>
              <a:buNone/>
            </a:pPr>
            <a:r>
              <a:rPr lang="id-ID" sz="1400" dirty="0" smtClean="0"/>
              <a:t>     </a:t>
            </a:r>
            <a:r>
              <a:rPr lang="en-US" sz="1400" dirty="0" smtClean="0"/>
              <a:t>• Option Number of Rows </a:t>
            </a:r>
            <a:r>
              <a:rPr lang="en-US" sz="1400" dirty="0" err="1" smtClean="0"/>
              <a:t>digunakan</a:t>
            </a:r>
            <a:r>
              <a:rPr lang="en-US" sz="1400" dirty="0" smtClean="0"/>
              <a:t> </a:t>
            </a:r>
            <a:r>
              <a:rPr lang="en-US" sz="1400" dirty="0" err="1" smtClean="0"/>
              <a:t>untuk</a:t>
            </a:r>
            <a:r>
              <a:rPr lang="en-US" sz="1400" dirty="0" smtClean="0"/>
              <a:t> </a:t>
            </a:r>
            <a:r>
              <a:rPr lang="en-US" sz="1400" dirty="0" err="1" smtClean="0"/>
              <a:t>menentukan</a:t>
            </a:r>
            <a:r>
              <a:rPr lang="en-US" sz="1400" dirty="0" smtClean="0"/>
              <a:t> </a:t>
            </a:r>
            <a:r>
              <a:rPr lang="en-US" sz="1400" dirty="0" err="1" smtClean="0"/>
              <a:t>jumlah</a:t>
            </a:r>
            <a:r>
              <a:rPr lang="en-US" sz="1400" dirty="0" smtClean="0"/>
              <a:t> </a:t>
            </a:r>
            <a:r>
              <a:rPr lang="en-US" sz="1400" dirty="0" err="1" smtClean="0"/>
              <a:t>baris</a:t>
            </a:r>
            <a:r>
              <a:rPr lang="id-ID" sz="1400" dirty="0" smtClean="0"/>
              <a:t> </a:t>
            </a:r>
            <a:r>
              <a:rPr lang="en-US" sz="1400" dirty="0" err="1" smtClean="0"/>
              <a:t>dari</a:t>
            </a:r>
            <a:r>
              <a:rPr lang="en-US" sz="1400" dirty="0" smtClean="0"/>
              <a:t> </a:t>
            </a:r>
            <a:r>
              <a:rPr lang="en-US" sz="1400" dirty="0" err="1" smtClean="0"/>
              <a:t>tabel</a:t>
            </a:r>
            <a:r>
              <a:rPr lang="en-US" sz="1400" dirty="0" smtClean="0"/>
              <a:t>.</a:t>
            </a:r>
            <a:endParaRPr lang="id-ID" sz="1400" dirty="0" smtClean="0"/>
          </a:p>
          <a:p>
            <a:pPr>
              <a:buNone/>
            </a:pPr>
            <a:r>
              <a:rPr lang="id-ID" sz="1400" dirty="0" smtClean="0"/>
              <a:t>    </a:t>
            </a:r>
            <a:r>
              <a:rPr lang="en-US" sz="1400" dirty="0" smtClean="0"/>
              <a:t>• </a:t>
            </a:r>
            <a:r>
              <a:rPr lang="en-US" sz="1400" dirty="0" err="1" smtClean="0"/>
              <a:t>Pada</a:t>
            </a:r>
            <a:r>
              <a:rPr lang="en-US" sz="1400" dirty="0" smtClean="0"/>
              <a:t> tab AutoFit behavior </a:t>
            </a:r>
            <a:r>
              <a:rPr lang="en-US" sz="1400" dirty="0" err="1" smtClean="0"/>
              <a:t>terdapat</a:t>
            </a:r>
            <a:r>
              <a:rPr lang="en-US" sz="1400" dirty="0" smtClean="0"/>
              <a:t> 3 option yang </a:t>
            </a:r>
            <a:r>
              <a:rPr lang="en-US" sz="1400" dirty="0" err="1" smtClean="0"/>
              <a:t>dapat</a:t>
            </a:r>
            <a:r>
              <a:rPr lang="en-US" sz="1400" dirty="0" smtClean="0"/>
              <a:t> </a:t>
            </a:r>
            <a:r>
              <a:rPr lang="en-US" sz="1400" dirty="0" err="1" smtClean="0"/>
              <a:t>dipilih</a:t>
            </a:r>
            <a:r>
              <a:rPr lang="en-US" sz="1400" dirty="0" smtClean="0"/>
              <a:t> </a:t>
            </a:r>
            <a:r>
              <a:rPr lang="en-US" sz="1400" dirty="0" err="1" smtClean="0"/>
              <a:t>sesuai</a:t>
            </a:r>
            <a:r>
              <a:rPr lang="id-ID" sz="1400" dirty="0" smtClean="0"/>
              <a:t> </a:t>
            </a:r>
            <a:r>
              <a:rPr lang="en-US" sz="1400" dirty="0" err="1" smtClean="0"/>
              <a:t>dengan</a:t>
            </a:r>
            <a:r>
              <a:rPr lang="en-US" sz="1400" dirty="0" smtClean="0"/>
              <a:t> </a:t>
            </a:r>
            <a:r>
              <a:rPr lang="en-US" sz="1400" dirty="0" err="1" smtClean="0"/>
              <a:t>tabel</a:t>
            </a:r>
            <a:r>
              <a:rPr lang="en-US" sz="1400" dirty="0" smtClean="0"/>
              <a:t> yang </a:t>
            </a:r>
            <a:r>
              <a:rPr lang="en-US" sz="1400" dirty="0" err="1" smtClean="0"/>
              <a:t>akan</a:t>
            </a:r>
            <a:r>
              <a:rPr lang="en-US" sz="1400" dirty="0" smtClean="0"/>
              <a:t> </a:t>
            </a:r>
            <a:r>
              <a:rPr lang="en-US" sz="1400" dirty="0" err="1" smtClean="0"/>
              <a:t>dibuat</a:t>
            </a:r>
            <a:r>
              <a:rPr lang="en-US" sz="1400" dirty="0" smtClean="0"/>
              <a:t>.</a:t>
            </a:r>
            <a:endParaRPr lang="id-ID" sz="1400" dirty="0" smtClean="0"/>
          </a:p>
          <a:p>
            <a:pPr>
              <a:buNone/>
            </a:pPr>
            <a:r>
              <a:rPr lang="id-ID" sz="1400" dirty="0" smtClean="0"/>
              <a:t>     </a:t>
            </a:r>
            <a:r>
              <a:rPr lang="en-US" sz="1400" dirty="0" smtClean="0"/>
              <a:t>1. Option Fixed column width </a:t>
            </a:r>
            <a:r>
              <a:rPr lang="en-US" sz="1400" dirty="0" err="1" smtClean="0"/>
              <a:t>akan</a:t>
            </a:r>
            <a:r>
              <a:rPr lang="en-US" sz="1400" dirty="0" smtClean="0"/>
              <a:t> </a:t>
            </a:r>
            <a:r>
              <a:rPr lang="en-US" sz="1400" dirty="0" err="1" smtClean="0"/>
              <a:t>membuat</a:t>
            </a:r>
            <a:r>
              <a:rPr lang="en-US" sz="1400" dirty="0" smtClean="0"/>
              <a:t> </a:t>
            </a:r>
            <a:r>
              <a:rPr lang="en-US" sz="1400" dirty="0" err="1" smtClean="0"/>
              <a:t>tabel</a:t>
            </a:r>
            <a:r>
              <a:rPr lang="en-US" sz="1400" dirty="0" smtClean="0"/>
              <a:t> </a:t>
            </a:r>
            <a:r>
              <a:rPr lang="en-US" sz="1400" dirty="0" err="1" smtClean="0"/>
              <a:t>pada</a:t>
            </a:r>
            <a:r>
              <a:rPr lang="en-US" sz="1400" dirty="0" smtClean="0"/>
              <a:t> area </a:t>
            </a:r>
            <a:r>
              <a:rPr lang="en-US" sz="1400" dirty="0" err="1" smtClean="0"/>
              <a:t>aktif</a:t>
            </a:r>
            <a:r>
              <a:rPr lang="id-ID" sz="1400" dirty="0" smtClean="0"/>
              <a:t> </a:t>
            </a:r>
            <a:r>
              <a:rPr lang="en-US" sz="1400" dirty="0" err="1" smtClean="0"/>
              <a:t>dengan</a:t>
            </a:r>
            <a:r>
              <a:rPr lang="en-US" sz="1400" dirty="0" smtClean="0"/>
              <a:t> </a:t>
            </a:r>
            <a:r>
              <a:rPr lang="en-US" sz="1400" dirty="0" err="1" smtClean="0"/>
              <a:t>ukuran</a:t>
            </a:r>
            <a:r>
              <a:rPr lang="en-US" sz="1400" dirty="0" smtClean="0"/>
              <a:t> </a:t>
            </a:r>
            <a:r>
              <a:rPr lang="en-US" sz="1400" dirty="0" err="1" smtClean="0"/>
              <a:t>kolom</a:t>
            </a:r>
            <a:r>
              <a:rPr lang="en-US" sz="1400" dirty="0" smtClean="0"/>
              <a:t> yang </a:t>
            </a:r>
            <a:r>
              <a:rPr lang="en-US" sz="1400" dirty="0" err="1" smtClean="0"/>
              <a:t>ditentukan</a:t>
            </a:r>
            <a:r>
              <a:rPr lang="en-US" sz="1400" dirty="0" smtClean="0"/>
              <a:t> </a:t>
            </a:r>
            <a:r>
              <a:rPr lang="en-US" sz="1400" dirty="0" err="1" smtClean="0"/>
              <a:t>pada</a:t>
            </a:r>
            <a:r>
              <a:rPr lang="en-US" sz="1400" dirty="0" smtClean="0"/>
              <a:t> option yang </a:t>
            </a:r>
            <a:r>
              <a:rPr lang="en-US" sz="1400" dirty="0" err="1" smtClean="0"/>
              <a:t>terletak</a:t>
            </a:r>
            <a:r>
              <a:rPr lang="id-ID" sz="1400" dirty="0" smtClean="0"/>
              <a:t> </a:t>
            </a:r>
            <a:r>
              <a:rPr lang="en-US" sz="1400" dirty="0" err="1" smtClean="0"/>
              <a:t>disebelah</a:t>
            </a:r>
            <a:r>
              <a:rPr lang="en-US" sz="1400" dirty="0" smtClean="0"/>
              <a:t> </a:t>
            </a:r>
            <a:r>
              <a:rPr lang="en-US" sz="1400" dirty="0" err="1" smtClean="0"/>
              <a:t>opton</a:t>
            </a:r>
            <a:r>
              <a:rPr lang="en-US" sz="1400" dirty="0" smtClean="0"/>
              <a:t> </a:t>
            </a:r>
            <a:r>
              <a:rPr lang="en-US" sz="1400" dirty="0" err="1" smtClean="0"/>
              <a:t>ini</a:t>
            </a:r>
            <a:r>
              <a:rPr lang="en-US" sz="1400" dirty="0" smtClean="0"/>
              <a:t> .</a:t>
            </a:r>
            <a:endParaRPr lang="id-ID" sz="1400" dirty="0" smtClean="0"/>
          </a:p>
          <a:p>
            <a:pPr>
              <a:buNone/>
            </a:pPr>
            <a:r>
              <a:rPr lang="id-ID" sz="1400" dirty="0" smtClean="0"/>
              <a:t>     </a:t>
            </a:r>
            <a:r>
              <a:rPr lang="en-US" sz="1400" dirty="0" smtClean="0"/>
              <a:t>2. Option </a:t>
            </a:r>
            <a:r>
              <a:rPr lang="en-US" sz="1400" dirty="0" err="1" smtClean="0"/>
              <a:t>autoFit</a:t>
            </a:r>
            <a:r>
              <a:rPr lang="en-US" sz="1400" dirty="0" smtClean="0"/>
              <a:t> to contents width </a:t>
            </a:r>
            <a:r>
              <a:rPr lang="en-US" sz="1400" dirty="0" err="1" smtClean="0"/>
              <a:t>akan</a:t>
            </a:r>
            <a:r>
              <a:rPr lang="en-US" sz="1400" dirty="0" smtClean="0"/>
              <a:t> </a:t>
            </a:r>
            <a:r>
              <a:rPr lang="en-US" sz="1400" dirty="0" err="1" smtClean="0"/>
              <a:t>membuat</a:t>
            </a:r>
            <a:r>
              <a:rPr lang="en-US" sz="1400" dirty="0" smtClean="0"/>
              <a:t> </a:t>
            </a:r>
            <a:r>
              <a:rPr lang="en-US" sz="1400" dirty="0" err="1" smtClean="0"/>
              <a:t>tabel</a:t>
            </a:r>
            <a:r>
              <a:rPr lang="en-US" sz="1400" dirty="0" smtClean="0"/>
              <a:t> </a:t>
            </a:r>
            <a:r>
              <a:rPr lang="en-US" sz="1400" dirty="0" err="1" smtClean="0"/>
              <a:t>pada</a:t>
            </a:r>
            <a:r>
              <a:rPr lang="en-US" sz="1400" dirty="0" smtClean="0"/>
              <a:t> area</a:t>
            </a:r>
            <a:r>
              <a:rPr lang="id-ID" sz="1400" dirty="0" smtClean="0"/>
              <a:t> </a:t>
            </a:r>
            <a:r>
              <a:rPr lang="en-US" sz="1400" dirty="0" err="1" smtClean="0"/>
              <a:t>aktif</a:t>
            </a:r>
            <a:r>
              <a:rPr lang="en-US" sz="1400" dirty="0" smtClean="0"/>
              <a:t> yang </a:t>
            </a:r>
            <a:r>
              <a:rPr lang="en-US" sz="1400" dirty="0" err="1" smtClean="0"/>
              <a:t>lebar</a:t>
            </a:r>
            <a:r>
              <a:rPr lang="en-US" sz="1400" dirty="0" smtClean="0"/>
              <a:t> </a:t>
            </a:r>
            <a:r>
              <a:rPr lang="en-US" sz="1400" dirty="0" err="1" smtClean="0"/>
              <a:t>kolomnya</a:t>
            </a:r>
            <a:r>
              <a:rPr lang="en-US" sz="1400" dirty="0" smtClean="0"/>
              <a:t> </a:t>
            </a:r>
            <a:r>
              <a:rPr lang="en-US" sz="1400" dirty="0" err="1" smtClean="0"/>
              <a:t>akan</a:t>
            </a:r>
            <a:r>
              <a:rPr lang="en-US" sz="1400" dirty="0" smtClean="0"/>
              <a:t> </a:t>
            </a:r>
            <a:r>
              <a:rPr lang="en-US" sz="1400" dirty="0" err="1" smtClean="0"/>
              <a:t>otomatis</a:t>
            </a:r>
            <a:r>
              <a:rPr lang="en-US" sz="1400" dirty="0" smtClean="0"/>
              <a:t> </a:t>
            </a:r>
            <a:r>
              <a:rPr lang="en-US" sz="1400" dirty="0" err="1" smtClean="0"/>
              <a:t>disesuaikan</a:t>
            </a:r>
            <a:r>
              <a:rPr lang="en-US" sz="1400" dirty="0" smtClean="0"/>
              <a:t> </a:t>
            </a:r>
            <a:r>
              <a:rPr lang="en-US" sz="1400" dirty="0" err="1" smtClean="0"/>
              <a:t>dengan</a:t>
            </a:r>
            <a:r>
              <a:rPr lang="en-US" sz="1400" dirty="0" smtClean="0"/>
              <a:t> </a:t>
            </a:r>
            <a:r>
              <a:rPr lang="en-US" sz="1400" dirty="0" err="1" smtClean="0"/>
              <a:t>isi</a:t>
            </a:r>
            <a:r>
              <a:rPr lang="id-ID" sz="1400" dirty="0" smtClean="0"/>
              <a:t> </a:t>
            </a:r>
            <a:r>
              <a:rPr lang="en-US" sz="1400" dirty="0" err="1" smtClean="0"/>
              <a:t>kolom</a:t>
            </a:r>
            <a:r>
              <a:rPr lang="en-US" sz="1400" dirty="0" smtClean="0"/>
              <a:t>.</a:t>
            </a:r>
            <a:endParaRPr lang="id-ID" sz="1400" dirty="0" smtClean="0"/>
          </a:p>
          <a:p>
            <a:pPr>
              <a:buNone/>
            </a:pPr>
            <a:r>
              <a:rPr lang="id-ID" sz="1400" dirty="0" smtClean="0"/>
              <a:t>     </a:t>
            </a:r>
            <a:r>
              <a:rPr lang="en-US" sz="1400" dirty="0" smtClean="0"/>
              <a:t>3. Option </a:t>
            </a:r>
            <a:r>
              <a:rPr lang="en-US" sz="1400" dirty="0" err="1" smtClean="0"/>
              <a:t>autoFix</a:t>
            </a:r>
            <a:r>
              <a:rPr lang="en-US" sz="1400" dirty="0" smtClean="0"/>
              <a:t> to windows </a:t>
            </a:r>
            <a:r>
              <a:rPr lang="en-US" sz="1400" dirty="0" err="1" smtClean="0"/>
              <a:t>akan</a:t>
            </a:r>
            <a:r>
              <a:rPr lang="en-US" sz="1400" dirty="0" smtClean="0"/>
              <a:t> </a:t>
            </a:r>
            <a:r>
              <a:rPr lang="en-US" sz="1400" dirty="0" err="1" smtClean="0"/>
              <a:t>membuat</a:t>
            </a:r>
            <a:r>
              <a:rPr lang="en-US" sz="1400" dirty="0" smtClean="0"/>
              <a:t> </a:t>
            </a:r>
            <a:r>
              <a:rPr lang="en-US" sz="1400" dirty="0" err="1" smtClean="0"/>
              <a:t>tabel</a:t>
            </a:r>
            <a:r>
              <a:rPr lang="en-US" sz="1400" dirty="0" smtClean="0"/>
              <a:t> </a:t>
            </a:r>
            <a:r>
              <a:rPr lang="en-US" sz="1400" dirty="0" err="1" smtClean="0"/>
              <a:t>pada</a:t>
            </a:r>
            <a:r>
              <a:rPr lang="en-US" sz="1400" dirty="0" smtClean="0"/>
              <a:t> area yang</a:t>
            </a:r>
            <a:r>
              <a:rPr lang="id-ID" sz="1400" dirty="0" smtClean="0"/>
              <a:t> </a:t>
            </a:r>
            <a:r>
              <a:rPr lang="en-US" sz="1400" dirty="0" err="1" smtClean="0"/>
              <a:t>aktif</a:t>
            </a:r>
            <a:r>
              <a:rPr lang="en-US" sz="1400" dirty="0" smtClean="0"/>
              <a:t> yang </a:t>
            </a:r>
            <a:r>
              <a:rPr lang="en-US" sz="1400" dirty="0" err="1" smtClean="0"/>
              <a:t>lebar</a:t>
            </a:r>
            <a:r>
              <a:rPr lang="en-US" sz="1400" dirty="0" smtClean="0"/>
              <a:t> </a:t>
            </a:r>
            <a:r>
              <a:rPr lang="en-US" sz="1400" dirty="0" err="1" smtClean="0"/>
              <a:t>kolomnya</a:t>
            </a:r>
            <a:r>
              <a:rPr lang="en-US" sz="1400" dirty="0" smtClean="0"/>
              <a:t> </a:t>
            </a:r>
            <a:r>
              <a:rPr lang="en-US" sz="1400" dirty="0" err="1" smtClean="0"/>
              <a:t>akan</a:t>
            </a:r>
            <a:r>
              <a:rPr lang="en-US" sz="1400" dirty="0" smtClean="0"/>
              <a:t> </a:t>
            </a:r>
            <a:r>
              <a:rPr lang="en-US" sz="1400" dirty="0" err="1" smtClean="0"/>
              <a:t>otomatis</a:t>
            </a:r>
            <a:r>
              <a:rPr lang="en-US" sz="1400" dirty="0" smtClean="0"/>
              <a:t> </a:t>
            </a:r>
            <a:r>
              <a:rPr lang="en-US" sz="1400" dirty="0" err="1" smtClean="0"/>
              <a:t>disesuaikan</a:t>
            </a:r>
            <a:r>
              <a:rPr lang="en-US" sz="1400" dirty="0" smtClean="0"/>
              <a:t> </a:t>
            </a:r>
            <a:r>
              <a:rPr lang="en-US" sz="1400" dirty="0" err="1" smtClean="0"/>
              <a:t>dengan</a:t>
            </a:r>
            <a:r>
              <a:rPr lang="en-US" sz="1400" dirty="0" smtClean="0"/>
              <a:t> </a:t>
            </a:r>
            <a:r>
              <a:rPr lang="en-US" sz="1400" dirty="0" err="1" smtClean="0"/>
              <a:t>lebar</a:t>
            </a:r>
            <a:r>
              <a:rPr lang="id-ID" sz="1400" dirty="0" smtClean="0"/>
              <a:t> </a:t>
            </a:r>
            <a:r>
              <a:rPr lang="en-US" sz="1400" dirty="0" smtClean="0"/>
              <a:t>windows.</a:t>
            </a:r>
            <a:endParaRPr lang="id-ID" sz="1400" dirty="0"/>
          </a:p>
        </p:txBody>
      </p:sp>
      <p:pic>
        <p:nvPicPr>
          <p:cNvPr id="6" name="Picture 5"/>
          <p:cNvPicPr/>
          <p:nvPr/>
        </p:nvPicPr>
        <p:blipFill>
          <a:blip r:embed="rId3"/>
          <a:srcRect/>
          <a:stretch>
            <a:fillRect/>
          </a:stretch>
        </p:blipFill>
        <p:spPr bwMode="auto">
          <a:xfrm>
            <a:off x="785786" y="3571876"/>
            <a:ext cx="3429024" cy="2806700"/>
          </a:xfrm>
          <a:prstGeom prst="rect">
            <a:avLst/>
          </a:prstGeom>
          <a:noFill/>
          <a:ln w="9525">
            <a:noFill/>
            <a:miter lim="800000"/>
            <a:headEnd/>
            <a:tailEnd/>
          </a:ln>
        </p:spPr>
      </p:pic>
    </p:spTree>
  </p:cSld>
  <p:clrMapOvr>
    <a:masterClrMapping/>
  </p:clrMapOvr>
  <p:transition spd="slow">
    <p:wheel spokes="8"/>
    <p:sndAc>
      <p:stSnd>
        <p:snd r:embed="rId2" name="chimes.wav" builtIn="1"/>
      </p:stSnd>
    </p:sndAc>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t>Mencetak</a:t>
            </a:r>
            <a:r>
              <a:rPr lang="en-US" b="1" dirty="0" smtClean="0"/>
              <a:t> </a:t>
            </a:r>
            <a:r>
              <a:rPr lang="en-US" b="1" dirty="0" err="1" smtClean="0"/>
              <a:t>Dokumen</a:t>
            </a:r>
            <a:endParaRPr lang="id-ID" dirty="0"/>
          </a:p>
        </p:txBody>
      </p:sp>
      <p:sp>
        <p:nvSpPr>
          <p:cNvPr id="3" name="Content Placeholder 2"/>
          <p:cNvSpPr>
            <a:spLocks noGrp="1"/>
          </p:cNvSpPr>
          <p:nvPr>
            <p:ph sz="quarter" idx="1"/>
          </p:nvPr>
        </p:nvSpPr>
        <p:spPr/>
        <p:txBody>
          <a:bodyPr>
            <a:noAutofit/>
          </a:bodyPr>
          <a:lstStyle/>
          <a:p>
            <a:r>
              <a:rPr lang="en-US" sz="1600" dirty="0" err="1" smtClean="0"/>
              <a:t>Dalam</a:t>
            </a:r>
            <a:r>
              <a:rPr lang="en-US" sz="1600" dirty="0" smtClean="0"/>
              <a:t> </a:t>
            </a:r>
            <a:r>
              <a:rPr lang="en-US" sz="1600" dirty="0" err="1" smtClean="0"/>
              <a:t>dunia</a:t>
            </a:r>
            <a:r>
              <a:rPr lang="en-US" sz="1600" dirty="0" smtClean="0"/>
              <a:t> </a:t>
            </a:r>
            <a:r>
              <a:rPr lang="en-US" sz="1600" dirty="0" err="1" smtClean="0"/>
              <a:t>komputer</a:t>
            </a:r>
            <a:r>
              <a:rPr lang="en-US" sz="1600" dirty="0" smtClean="0"/>
              <a:t> </a:t>
            </a:r>
            <a:r>
              <a:rPr lang="en-US" sz="1600" dirty="0" err="1" smtClean="0"/>
              <a:t>ada</a:t>
            </a:r>
            <a:r>
              <a:rPr lang="en-US" sz="1600" dirty="0" smtClean="0"/>
              <a:t> </a:t>
            </a:r>
            <a:r>
              <a:rPr lang="en-US" sz="1600" dirty="0" err="1" smtClean="0"/>
              <a:t>dikenal</a:t>
            </a:r>
            <a:r>
              <a:rPr lang="en-US" sz="1600" dirty="0" smtClean="0"/>
              <a:t> </a:t>
            </a:r>
            <a:r>
              <a:rPr lang="en-US" sz="1600" dirty="0" err="1" smtClean="0"/>
              <a:t>istilah</a:t>
            </a:r>
            <a:r>
              <a:rPr lang="en-US" sz="1600" dirty="0" smtClean="0"/>
              <a:t> hardcopy </a:t>
            </a:r>
            <a:r>
              <a:rPr lang="en-US" sz="1600" dirty="0" err="1" smtClean="0"/>
              <a:t>dan</a:t>
            </a:r>
            <a:r>
              <a:rPr lang="en-US" sz="1600" dirty="0" smtClean="0"/>
              <a:t> softcopy, yang </a:t>
            </a:r>
            <a:r>
              <a:rPr lang="en-US" sz="1600" dirty="0" err="1" smtClean="0"/>
              <a:t>masingmasingnya</a:t>
            </a:r>
            <a:r>
              <a:rPr lang="id-ID" sz="1600" dirty="0" smtClean="0"/>
              <a:t> </a:t>
            </a:r>
            <a:r>
              <a:rPr lang="en-US" sz="1600" dirty="0" err="1" smtClean="0"/>
              <a:t>berfungsi</a:t>
            </a:r>
            <a:r>
              <a:rPr lang="en-US" sz="1600" dirty="0" smtClean="0"/>
              <a:t> </a:t>
            </a:r>
            <a:r>
              <a:rPr lang="en-US" sz="1600" dirty="0" err="1" smtClean="0"/>
              <a:t>untuk</a:t>
            </a:r>
            <a:r>
              <a:rPr lang="en-US" sz="1600" dirty="0" smtClean="0"/>
              <a:t> </a:t>
            </a:r>
            <a:r>
              <a:rPr lang="en-US" sz="1600" dirty="0" err="1" smtClean="0"/>
              <a:t>mencetak</a:t>
            </a:r>
            <a:r>
              <a:rPr lang="en-US" sz="1600" dirty="0" smtClean="0"/>
              <a:t> </a:t>
            </a:r>
            <a:r>
              <a:rPr lang="en-US" sz="1600" dirty="0" err="1" smtClean="0"/>
              <a:t>dokumen</a:t>
            </a:r>
            <a:r>
              <a:rPr lang="en-US" sz="1600" dirty="0" smtClean="0"/>
              <a:t>. softcopy </a:t>
            </a:r>
            <a:r>
              <a:rPr lang="en-US" sz="1600" dirty="0" err="1" smtClean="0"/>
              <a:t>adalah</a:t>
            </a:r>
            <a:r>
              <a:rPr lang="en-US" sz="1600" dirty="0" smtClean="0"/>
              <a:t> </a:t>
            </a:r>
            <a:r>
              <a:rPr lang="en-US" sz="1600" dirty="0" err="1" smtClean="0"/>
              <a:t>mencetak</a:t>
            </a:r>
            <a:r>
              <a:rPr lang="en-US" sz="1600" dirty="0" smtClean="0"/>
              <a:t> </a:t>
            </a:r>
            <a:r>
              <a:rPr lang="en-US" sz="1600" dirty="0" err="1" smtClean="0"/>
              <a:t>dokumen</a:t>
            </a:r>
            <a:r>
              <a:rPr lang="id-ID" sz="1600" dirty="0" smtClean="0"/>
              <a:t> </a:t>
            </a:r>
            <a:r>
              <a:rPr lang="en-US" sz="1600" dirty="0" err="1" smtClean="0"/>
              <a:t>ke</a:t>
            </a:r>
            <a:r>
              <a:rPr lang="en-US" sz="1600" dirty="0" smtClean="0"/>
              <a:t> </a:t>
            </a:r>
            <a:r>
              <a:rPr lang="en-US" sz="1600" dirty="0" err="1" smtClean="0"/>
              <a:t>layar</a:t>
            </a:r>
            <a:r>
              <a:rPr lang="en-US" sz="1600" dirty="0" smtClean="0"/>
              <a:t> monitor, </a:t>
            </a:r>
            <a:r>
              <a:rPr lang="en-US" sz="1600" dirty="0" err="1" smtClean="0"/>
              <a:t>seperti</a:t>
            </a:r>
            <a:r>
              <a:rPr lang="en-US" sz="1600" dirty="0" smtClean="0"/>
              <a:t> </a:t>
            </a:r>
            <a:r>
              <a:rPr lang="en-US" sz="1600" dirty="0" err="1" smtClean="0"/>
              <a:t>pada</a:t>
            </a:r>
            <a:r>
              <a:rPr lang="en-US" sz="1600" dirty="0" smtClean="0"/>
              <a:t> </a:t>
            </a:r>
            <a:r>
              <a:rPr lang="en-US" sz="1600" dirty="0" err="1" smtClean="0"/>
              <a:t>saat</a:t>
            </a:r>
            <a:r>
              <a:rPr lang="en-US" sz="1600" dirty="0" smtClean="0"/>
              <a:t> </a:t>
            </a:r>
            <a:r>
              <a:rPr lang="en-US" sz="1600" dirty="0" err="1" smtClean="0"/>
              <a:t>anda</a:t>
            </a:r>
            <a:r>
              <a:rPr lang="en-US" sz="1600" dirty="0" smtClean="0"/>
              <a:t> </a:t>
            </a:r>
            <a:r>
              <a:rPr lang="en-US" sz="1600" dirty="0" err="1" smtClean="0"/>
              <a:t>mengetik</a:t>
            </a:r>
            <a:r>
              <a:rPr lang="en-US" sz="1600" dirty="0" smtClean="0"/>
              <a:t> data </a:t>
            </a:r>
            <a:r>
              <a:rPr lang="en-US" sz="1600" dirty="0" err="1" smtClean="0"/>
              <a:t>di</a:t>
            </a:r>
            <a:r>
              <a:rPr lang="en-US" sz="1600" dirty="0" smtClean="0"/>
              <a:t> </a:t>
            </a:r>
            <a:r>
              <a:rPr lang="en-US" sz="1600" dirty="0" err="1" smtClean="0"/>
              <a:t>wondows</a:t>
            </a:r>
            <a:r>
              <a:rPr lang="en-US" sz="1600" dirty="0" smtClean="0"/>
              <a:t> </a:t>
            </a:r>
            <a:r>
              <a:rPr lang="en-US" sz="1600" dirty="0" err="1" smtClean="0"/>
              <a:t>berarti</a:t>
            </a:r>
            <a:r>
              <a:rPr lang="en-US" sz="1600" dirty="0" smtClean="0"/>
              <a:t> </a:t>
            </a:r>
            <a:r>
              <a:rPr lang="en-US" sz="1600" dirty="0" err="1" smtClean="0"/>
              <a:t>anda</a:t>
            </a:r>
            <a:r>
              <a:rPr lang="id-ID" sz="1600" dirty="0" smtClean="0"/>
              <a:t> </a:t>
            </a:r>
            <a:r>
              <a:rPr lang="en-US" sz="1600" dirty="0" err="1" smtClean="0"/>
              <a:t>sedang</a:t>
            </a:r>
            <a:r>
              <a:rPr lang="en-US" sz="1600" dirty="0" smtClean="0"/>
              <a:t> </a:t>
            </a:r>
            <a:r>
              <a:rPr lang="en-US" sz="1600" dirty="0" err="1" smtClean="0"/>
              <a:t>melakukan</a:t>
            </a:r>
            <a:r>
              <a:rPr lang="en-US" sz="1600" dirty="0" smtClean="0"/>
              <a:t> </a:t>
            </a:r>
            <a:r>
              <a:rPr lang="en-US" sz="1600" dirty="0" err="1" smtClean="0"/>
              <a:t>proses</a:t>
            </a:r>
            <a:r>
              <a:rPr lang="en-US" sz="1600" dirty="0" smtClean="0"/>
              <a:t> softcopy </a:t>
            </a:r>
            <a:r>
              <a:rPr lang="en-US" sz="1600" dirty="0" err="1" smtClean="0"/>
              <a:t>sedangkan</a:t>
            </a:r>
            <a:r>
              <a:rPr lang="en-US" sz="1600" dirty="0" smtClean="0"/>
              <a:t> hardcopy </a:t>
            </a:r>
            <a:r>
              <a:rPr lang="en-US" sz="1600" dirty="0" err="1" smtClean="0"/>
              <a:t>adalah</a:t>
            </a:r>
            <a:r>
              <a:rPr lang="en-US" sz="1600" dirty="0" smtClean="0"/>
              <a:t> </a:t>
            </a:r>
            <a:r>
              <a:rPr lang="en-US" sz="1600" dirty="0" err="1" smtClean="0"/>
              <a:t>mencetak</a:t>
            </a:r>
            <a:r>
              <a:rPr lang="en-US" sz="1600" dirty="0" smtClean="0"/>
              <a:t> </a:t>
            </a:r>
            <a:r>
              <a:rPr lang="en-US" sz="1600" dirty="0" err="1" smtClean="0"/>
              <a:t>dokumen</a:t>
            </a:r>
            <a:r>
              <a:rPr lang="id-ID" sz="1600" dirty="0" smtClean="0"/>
              <a:t> </a:t>
            </a:r>
            <a:r>
              <a:rPr lang="en-US" sz="1600" dirty="0" err="1" smtClean="0"/>
              <a:t>melalui</a:t>
            </a:r>
            <a:r>
              <a:rPr lang="en-US" sz="1600" dirty="0" smtClean="0"/>
              <a:t> printer. </a:t>
            </a:r>
            <a:r>
              <a:rPr lang="en-US" sz="1600" dirty="0" err="1" smtClean="0"/>
              <a:t>Biasanya</a:t>
            </a:r>
            <a:r>
              <a:rPr lang="en-US" sz="1600" dirty="0" smtClean="0"/>
              <a:t> </a:t>
            </a:r>
            <a:r>
              <a:rPr lang="en-US" sz="1600" dirty="0" err="1" smtClean="0"/>
              <a:t>setiap</a:t>
            </a:r>
            <a:r>
              <a:rPr lang="en-US" sz="1600" dirty="0" smtClean="0"/>
              <a:t> software </a:t>
            </a:r>
            <a:r>
              <a:rPr lang="en-US" sz="1600" dirty="0" err="1" smtClean="0"/>
              <a:t>pengolah</a:t>
            </a:r>
            <a:r>
              <a:rPr lang="en-US" sz="1600" dirty="0" smtClean="0"/>
              <a:t> </a:t>
            </a:r>
            <a:r>
              <a:rPr lang="en-US" sz="1600" dirty="0" err="1" smtClean="0"/>
              <a:t>selalu</a:t>
            </a:r>
            <a:r>
              <a:rPr lang="en-US" sz="1600" dirty="0" smtClean="0"/>
              <a:t> </a:t>
            </a:r>
            <a:r>
              <a:rPr lang="en-US" sz="1600" dirty="0" err="1" smtClean="0"/>
              <a:t>menyediakan</a:t>
            </a:r>
            <a:r>
              <a:rPr lang="en-US" sz="1600" dirty="0" smtClean="0"/>
              <a:t> </a:t>
            </a:r>
            <a:r>
              <a:rPr lang="en-US" sz="1600" dirty="0" err="1" smtClean="0"/>
              <a:t>fasilitas</a:t>
            </a:r>
            <a:r>
              <a:rPr lang="en-US" sz="1600" dirty="0" smtClean="0"/>
              <a:t> </a:t>
            </a:r>
            <a:r>
              <a:rPr lang="en-US" sz="1600" dirty="0" err="1" smtClean="0"/>
              <a:t>ini</a:t>
            </a:r>
            <a:r>
              <a:rPr lang="en-US" sz="1600" dirty="0" smtClean="0"/>
              <a:t>.</a:t>
            </a:r>
            <a:r>
              <a:rPr lang="id-ID" sz="1600" dirty="0" smtClean="0"/>
              <a:t> </a:t>
            </a:r>
            <a:r>
              <a:rPr lang="en-US" sz="1600" dirty="0" err="1" smtClean="0"/>
              <a:t>Untuk</a:t>
            </a:r>
            <a:r>
              <a:rPr lang="en-US" sz="1600" dirty="0" smtClean="0"/>
              <a:t> </a:t>
            </a:r>
            <a:r>
              <a:rPr lang="en-US" sz="1600" dirty="0" err="1" smtClean="0"/>
              <a:t>itu</a:t>
            </a:r>
            <a:r>
              <a:rPr lang="en-US" sz="1600" dirty="0" smtClean="0"/>
              <a:t> </a:t>
            </a:r>
            <a:r>
              <a:rPr lang="en-US" sz="1600" dirty="0" err="1" smtClean="0"/>
              <a:t>pada</a:t>
            </a:r>
            <a:r>
              <a:rPr lang="en-US" sz="1600" dirty="0" smtClean="0"/>
              <a:t> </a:t>
            </a:r>
            <a:r>
              <a:rPr lang="en-US" sz="1600" dirty="0" err="1" smtClean="0"/>
              <a:t>bagian</a:t>
            </a:r>
            <a:r>
              <a:rPr lang="en-US" sz="1600" dirty="0" smtClean="0"/>
              <a:t> </a:t>
            </a:r>
            <a:r>
              <a:rPr lang="en-US" sz="1600" dirty="0" err="1" smtClean="0"/>
              <a:t>akhir</a:t>
            </a:r>
            <a:r>
              <a:rPr lang="en-US" sz="1600" dirty="0" smtClean="0"/>
              <a:t> </a:t>
            </a:r>
            <a:r>
              <a:rPr lang="en-US" sz="1600" dirty="0" err="1" smtClean="0"/>
              <a:t>dari</a:t>
            </a:r>
            <a:r>
              <a:rPr lang="en-US" sz="1600" dirty="0" smtClean="0"/>
              <a:t> </a:t>
            </a:r>
            <a:r>
              <a:rPr lang="en-US" sz="1600" dirty="0" err="1" smtClean="0"/>
              <a:t>modul</a:t>
            </a:r>
            <a:r>
              <a:rPr lang="en-US" sz="1600" dirty="0" smtClean="0"/>
              <a:t> </a:t>
            </a:r>
            <a:r>
              <a:rPr lang="en-US" sz="1600" dirty="0" err="1" smtClean="0"/>
              <a:t>ini</a:t>
            </a:r>
            <a:r>
              <a:rPr lang="en-US" sz="1600" dirty="0" smtClean="0"/>
              <a:t> </a:t>
            </a:r>
            <a:r>
              <a:rPr lang="en-US" sz="1600" dirty="0" err="1" smtClean="0"/>
              <a:t>kita</a:t>
            </a:r>
            <a:r>
              <a:rPr lang="en-US" sz="1600" dirty="0" smtClean="0"/>
              <a:t> </a:t>
            </a:r>
            <a:r>
              <a:rPr lang="en-US" sz="1600" dirty="0" err="1" smtClean="0"/>
              <a:t>akan</a:t>
            </a:r>
            <a:r>
              <a:rPr lang="en-US" sz="1600" dirty="0" smtClean="0"/>
              <a:t> </a:t>
            </a:r>
            <a:r>
              <a:rPr lang="en-US" sz="1600" dirty="0" err="1" smtClean="0"/>
              <a:t>membahas</a:t>
            </a:r>
            <a:r>
              <a:rPr lang="en-US" sz="1600" dirty="0" smtClean="0"/>
              <a:t> </a:t>
            </a:r>
            <a:r>
              <a:rPr lang="en-US" sz="1600" dirty="0" err="1" smtClean="0"/>
              <a:t>bagaimana</a:t>
            </a:r>
            <a:r>
              <a:rPr lang="en-US" sz="1600" dirty="0" smtClean="0"/>
              <a:t> </a:t>
            </a:r>
            <a:r>
              <a:rPr lang="en-US" sz="1600" dirty="0" err="1" smtClean="0"/>
              <a:t>cara</a:t>
            </a:r>
            <a:r>
              <a:rPr lang="id-ID" sz="1600" dirty="0" smtClean="0"/>
              <a:t> </a:t>
            </a:r>
            <a:r>
              <a:rPr lang="en-US" sz="1600" dirty="0" err="1" smtClean="0"/>
              <a:t>mencetak</a:t>
            </a:r>
            <a:r>
              <a:rPr lang="en-US" sz="1600" dirty="0" smtClean="0"/>
              <a:t> </a:t>
            </a:r>
            <a:r>
              <a:rPr lang="en-US" sz="1600" dirty="0" err="1" smtClean="0"/>
              <a:t>dokumen</a:t>
            </a:r>
            <a:r>
              <a:rPr lang="en-US" sz="1600" dirty="0" smtClean="0"/>
              <a:t> </a:t>
            </a:r>
            <a:r>
              <a:rPr lang="en-US" sz="1600" dirty="0" err="1" smtClean="0"/>
              <a:t>pada</a:t>
            </a:r>
            <a:r>
              <a:rPr lang="en-US" sz="1600" dirty="0" smtClean="0"/>
              <a:t> Microsoft Word.</a:t>
            </a:r>
            <a:r>
              <a:rPr lang="id-ID" sz="1600" dirty="0" smtClean="0"/>
              <a:t> </a:t>
            </a:r>
            <a:r>
              <a:rPr lang="en-US" sz="1600" dirty="0" err="1" smtClean="0"/>
              <a:t>Langkah</a:t>
            </a:r>
            <a:r>
              <a:rPr lang="en-US" sz="1600" dirty="0" smtClean="0"/>
              <a:t>-</a:t>
            </a:r>
            <a:r>
              <a:rPr lang="en-US" sz="1600" dirty="0" err="1" smtClean="0"/>
              <a:t>langkah</a:t>
            </a:r>
            <a:r>
              <a:rPr lang="en-US" sz="1600" dirty="0" smtClean="0"/>
              <a:t> </a:t>
            </a:r>
            <a:r>
              <a:rPr lang="en-US" sz="1600" dirty="0" err="1" smtClean="0"/>
              <a:t>membuat</a:t>
            </a:r>
            <a:r>
              <a:rPr lang="en-US" sz="1600" dirty="0" smtClean="0"/>
              <a:t> </a:t>
            </a:r>
            <a:r>
              <a:rPr lang="en-US" sz="1600" dirty="0" err="1" smtClean="0"/>
              <a:t>mencetak</a:t>
            </a:r>
            <a:r>
              <a:rPr lang="en-US" sz="1600" dirty="0" smtClean="0"/>
              <a:t> </a:t>
            </a:r>
            <a:r>
              <a:rPr lang="en-US" sz="1600" dirty="0" err="1" smtClean="0"/>
              <a:t>dokumen</a:t>
            </a:r>
            <a:r>
              <a:rPr lang="en-US" sz="1600" dirty="0" smtClean="0"/>
              <a:t> ;</a:t>
            </a:r>
            <a:endParaRPr lang="id-ID" sz="1600" dirty="0" smtClean="0"/>
          </a:p>
          <a:p>
            <a:pPr>
              <a:buNone/>
            </a:pPr>
            <a:r>
              <a:rPr lang="id-ID" sz="1600" dirty="0" smtClean="0"/>
              <a:t>      </a:t>
            </a:r>
            <a:r>
              <a:rPr lang="en-US" sz="1600" dirty="0" smtClean="0"/>
              <a:t>1. </a:t>
            </a:r>
            <a:r>
              <a:rPr lang="en-US" sz="1600" dirty="0" err="1" smtClean="0"/>
              <a:t>Klik</a:t>
            </a:r>
            <a:r>
              <a:rPr lang="en-US" sz="1600" dirty="0" smtClean="0"/>
              <a:t> menu file</a:t>
            </a:r>
            <a:endParaRPr lang="id-ID" sz="1600" dirty="0" smtClean="0"/>
          </a:p>
          <a:p>
            <a:pPr>
              <a:buNone/>
            </a:pPr>
            <a:r>
              <a:rPr lang="id-ID" sz="1600" dirty="0" smtClean="0"/>
              <a:t>      </a:t>
            </a:r>
            <a:r>
              <a:rPr lang="en-US" sz="1600" dirty="0" smtClean="0"/>
              <a:t>2. </a:t>
            </a:r>
            <a:r>
              <a:rPr lang="en-US" sz="1600" dirty="0" err="1" smtClean="0"/>
              <a:t>Lalu</a:t>
            </a:r>
            <a:r>
              <a:rPr lang="en-US" sz="1600" dirty="0" smtClean="0"/>
              <a:t> </a:t>
            </a:r>
            <a:r>
              <a:rPr lang="en-US" sz="1600" dirty="0" err="1" smtClean="0"/>
              <a:t>pilih</a:t>
            </a:r>
            <a:r>
              <a:rPr lang="en-US" sz="1600" dirty="0" smtClean="0"/>
              <a:t> </a:t>
            </a:r>
            <a:r>
              <a:rPr lang="en-US" sz="1600" dirty="0" err="1" smtClean="0"/>
              <a:t>dan</a:t>
            </a:r>
            <a:r>
              <a:rPr lang="en-US" sz="1600" dirty="0" smtClean="0"/>
              <a:t> </a:t>
            </a:r>
            <a:r>
              <a:rPr lang="en-US" sz="1600" dirty="0" err="1" smtClean="0"/>
              <a:t>klik</a:t>
            </a:r>
            <a:r>
              <a:rPr lang="en-US" sz="1600" dirty="0" smtClean="0"/>
              <a:t> Print, </a:t>
            </a:r>
            <a:r>
              <a:rPr lang="en-US" sz="1600" dirty="0" err="1" smtClean="0"/>
              <a:t>sehingga</a:t>
            </a:r>
            <a:r>
              <a:rPr lang="en-US" sz="1600" dirty="0" smtClean="0"/>
              <a:t> </a:t>
            </a:r>
            <a:r>
              <a:rPr lang="id-ID" sz="1600" dirty="0" smtClean="0"/>
              <a:t>  </a:t>
            </a:r>
            <a:r>
              <a:rPr lang="en-US" sz="1600" dirty="0" err="1" smtClean="0"/>
              <a:t>muncul</a:t>
            </a:r>
            <a:r>
              <a:rPr lang="en-US" sz="1600" dirty="0" smtClean="0"/>
              <a:t> </a:t>
            </a:r>
            <a:r>
              <a:rPr lang="en-US" sz="1600" dirty="0" err="1" smtClean="0"/>
              <a:t>jendela</a:t>
            </a:r>
            <a:r>
              <a:rPr lang="en-US" sz="1600" dirty="0" smtClean="0"/>
              <a:t> print </a:t>
            </a:r>
            <a:r>
              <a:rPr lang="en-US" sz="1600" dirty="0" err="1" smtClean="0"/>
              <a:t>sebagai</a:t>
            </a:r>
            <a:r>
              <a:rPr lang="en-US" sz="1600" dirty="0" smtClean="0"/>
              <a:t> </a:t>
            </a:r>
            <a:r>
              <a:rPr lang="en-US" sz="1600" dirty="0" err="1" smtClean="0"/>
              <a:t>berikut</a:t>
            </a:r>
            <a:r>
              <a:rPr lang="en-US" sz="1600" dirty="0" smtClean="0"/>
              <a:t> ;</a:t>
            </a:r>
            <a:endParaRPr lang="id-ID" sz="1600" dirty="0"/>
          </a:p>
        </p:txBody>
      </p:sp>
      <p:pic>
        <p:nvPicPr>
          <p:cNvPr id="5" name="Content Placeholder 4"/>
          <p:cNvPicPr>
            <a:picLocks noGrp="1"/>
          </p:cNvPicPr>
          <p:nvPr>
            <p:ph sz="quarter" idx="2"/>
          </p:nvPr>
        </p:nvPicPr>
        <p:blipFill>
          <a:blip r:embed="rId3"/>
          <a:srcRect/>
          <a:stretch>
            <a:fillRect/>
          </a:stretch>
        </p:blipFill>
        <p:spPr bwMode="auto">
          <a:xfrm>
            <a:off x="4857752" y="2000240"/>
            <a:ext cx="3886200" cy="4214841"/>
          </a:xfrm>
          <a:prstGeom prst="rect">
            <a:avLst/>
          </a:prstGeom>
          <a:noFill/>
          <a:ln w="9525">
            <a:noFill/>
            <a:miter lim="800000"/>
            <a:headEnd/>
            <a:tailEnd/>
          </a:ln>
        </p:spPr>
      </p:pic>
    </p:spTree>
  </p:cSld>
  <p:clrMapOvr>
    <a:masterClrMapping/>
  </p:clrMapOvr>
  <p:transition spd="slow">
    <p:wheel spokes="8"/>
    <p:sndAc>
      <p:stSnd>
        <p:snd r:embed="rId2" name="chimes.wav" builtIn="1"/>
      </p:stSnd>
    </p:sndAc>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err="1" smtClean="0"/>
              <a:t>Mengenal</a:t>
            </a:r>
            <a:r>
              <a:rPr lang="en-US" b="1" dirty="0" smtClean="0"/>
              <a:t> </a:t>
            </a:r>
            <a:r>
              <a:rPr lang="en-US" b="1" dirty="0" err="1" smtClean="0"/>
              <a:t>Elemen</a:t>
            </a:r>
            <a:r>
              <a:rPr lang="en-US" b="1" dirty="0" smtClean="0"/>
              <a:t> </a:t>
            </a:r>
            <a:r>
              <a:rPr lang="en-US" b="1" dirty="0" err="1" smtClean="0"/>
              <a:t>Jendela</a:t>
            </a:r>
            <a:r>
              <a:rPr lang="en-US" b="1" dirty="0" smtClean="0"/>
              <a:t> MS-Word.</a:t>
            </a:r>
            <a:endParaRPr lang="id-ID" dirty="0"/>
          </a:p>
        </p:txBody>
      </p:sp>
      <p:sp>
        <p:nvSpPr>
          <p:cNvPr id="3" name="Content Placeholder 2"/>
          <p:cNvSpPr>
            <a:spLocks noGrp="1"/>
          </p:cNvSpPr>
          <p:nvPr>
            <p:ph sz="quarter" idx="1"/>
          </p:nvPr>
        </p:nvSpPr>
        <p:spPr/>
        <p:txBody>
          <a:bodyPr/>
          <a:lstStyle/>
          <a:p>
            <a:pPr>
              <a:buNone/>
            </a:pPr>
            <a:r>
              <a:rPr lang="id-ID" dirty="0" smtClean="0"/>
              <a:t>	   </a:t>
            </a:r>
            <a:r>
              <a:rPr lang="en-US" sz="1600" dirty="0" err="1" smtClean="0"/>
              <a:t>Setelah</a:t>
            </a:r>
            <a:r>
              <a:rPr lang="en-US" sz="1600" dirty="0" smtClean="0"/>
              <a:t> Word 2000 </a:t>
            </a:r>
            <a:r>
              <a:rPr lang="en-US" sz="1600" dirty="0" err="1" smtClean="0"/>
              <a:t>kita</a:t>
            </a:r>
            <a:r>
              <a:rPr lang="en-US" sz="1600" dirty="0" smtClean="0"/>
              <a:t> </a:t>
            </a:r>
            <a:r>
              <a:rPr lang="en-US" sz="1600" dirty="0" err="1" smtClean="0"/>
              <a:t>aktifkan</a:t>
            </a:r>
            <a:r>
              <a:rPr lang="en-US" sz="1600" dirty="0" smtClean="0"/>
              <a:t>, </a:t>
            </a:r>
            <a:r>
              <a:rPr lang="en-US" sz="1600" dirty="0" err="1" smtClean="0"/>
              <a:t>maka</a:t>
            </a:r>
            <a:r>
              <a:rPr lang="en-US" sz="1600" dirty="0" smtClean="0"/>
              <a:t> </a:t>
            </a:r>
            <a:r>
              <a:rPr lang="en-US" sz="1600" dirty="0" err="1" smtClean="0"/>
              <a:t>akan</a:t>
            </a:r>
            <a:r>
              <a:rPr lang="en-US" sz="1600" dirty="0" smtClean="0"/>
              <a:t> </a:t>
            </a:r>
            <a:r>
              <a:rPr lang="en-US" sz="1600" dirty="0" err="1" smtClean="0"/>
              <a:t>tampil</a:t>
            </a:r>
            <a:r>
              <a:rPr lang="id-ID" sz="1600" dirty="0" smtClean="0"/>
              <a:t> </a:t>
            </a:r>
            <a:r>
              <a:rPr lang="en-US" sz="1600" dirty="0" err="1" smtClean="0"/>
              <a:t>layar</a:t>
            </a:r>
            <a:r>
              <a:rPr lang="en-US" sz="1600" dirty="0" smtClean="0"/>
              <a:t> </a:t>
            </a:r>
            <a:r>
              <a:rPr lang="en-US" sz="1600" dirty="0" err="1" smtClean="0"/>
              <a:t>kosong</a:t>
            </a:r>
            <a:r>
              <a:rPr lang="en-US" sz="1600" dirty="0" smtClean="0"/>
              <a:t> </a:t>
            </a:r>
            <a:r>
              <a:rPr lang="en-US" sz="1600" dirty="0" err="1" smtClean="0"/>
              <a:t>dengan</a:t>
            </a:r>
            <a:r>
              <a:rPr lang="id-ID" sz="1600" dirty="0" smtClean="0"/>
              <a:t> </a:t>
            </a:r>
            <a:r>
              <a:rPr lang="en-US" sz="1600" dirty="0" err="1" smtClean="0"/>
              <a:t>nama</a:t>
            </a:r>
            <a:r>
              <a:rPr lang="en-US" sz="1600" dirty="0" smtClean="0"/>
              <a:t> Document 1, </a:t>
            </a:r>
            <a:r>
              <a:rPr lang="en-US" sz="1600" dirty="0" err="1" smtClean="0"/>
              <a:t>seperti</a:t>
            </a:r>
            <a:r>
              <a:rPr lang="en-US" sz="1600" dirty="0" smtClean="0"/>
              <a:t> </a:t>
            </a:r>
            <a:r>
              <a:rPr lang="en-US" sz="1600" dirty="0" err="1" smtClean="0"/>
              <a:t>Gambar</a:t>
            </a:r>
            <a:r>
              <a:rPr lang="id-ID" sz="1600" dirty="0" smtClean="0"/>
              <a:t>:</a:t>
            </a:r>
          </a:p>
          <a:p>
            <a:pPr>
              <a:buNone/>
            </a:pPr>
            <a:endParaRPr lang="id-ID" sz="1600" dirty="0"/>
          </a:p>
        </p:txBody>
      </p:sp>
      <p:pic>
        <p:nvPicPr>
          <p:cNvPr id="4" name="Picture 3"/>
          <p:cNvPicPr/>
          <p:nvPr/>
        </p:nvPicPr>
        <p:blipFill>
          <a:blip r:embed="rId3"/>
          <a:srcRect/>
          <a:stretch>
            <a:fillRect/>
          </a:stretch>
        </p:blipFill>
        <p:spPr bwMode="auto">
          <a:xfrm>
            <a:off x="1214414" y="2357430"/>
            <a:ext cx="6929486" cy="4357694"/>
          </a:xfrm>
          <a:prstGeom prst="rect">
            <a:avLst/>
          </a:prstGeom>
          <a:noFill/>
          <a:ln w="9525">
            <a:noFill/>
            <a:miter lim="800000"/>
            <a:headEnd/>
            <a:tailEnd/>
          </a:ln>
        </p:spPr>
      </p:pic>
    </p:spTree>
  </p:cSld>
  <p:clrMapOvr>
    <a:masterClrMapping/>
  </p:clrMapOvr>
  <p:transition spd="slow">
    <p:wheel spokes="3"/>
    <p:sndAc>
      <p:stSnd>
        <p:snd r:embed="rId2" name="chimes.wav" builtIn="1"/>
      </p:stSnd>
    </p:sndAc>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dirty="0" smtClean="0"/>
              <a:t>Keterangan</a:t>
            </a:r>
            <a:endParaRPr lang="id-ID" dirty="0"/>
          </a:p>
        </p:txBody>
      </p:sp>
      <p:sp>
        <p:nvSpPr>
          <p:cNvPr id="3" name="Content Placeholder 2"/>
          <p:cNvSpPr>
            <a:spLocks noGrp="1"/>
          </p:cNvSpPr>
          <p:nvPr>
            <p:ph sz="quarter" idx="1"/>
          </p:nvPr>
        </p:nvSpPr>
        <p:spPr/>
        <p:txBody>
          <a:bodyPr>
            <a:normAutofit fontScale="70000" lnSpcReduction="20000"/>
          </a:bodyPr>
          <a:lstStyle/>
          <a:p>
            <a:r>
              <a:rPr lang="en-US" dirty="0" smtClean="0"/>
              <a:t>• </a:t>
            </a:r>
            <a:r>
              <a:rPr lang="en-US" dirty="0" err="1" smtClean="0"/>
              <a:t>Pada</a:t>
            </a:r>
            <a:r>
              <a:rPr lang="en-US" dirty="0" smtClean="0"/>
              <a:t> tab Name, </a:t>
            </a:r>
            <a:r>
              <a:rPr lang="en-US" dirty="0" err="1" smtClean="0"/>
              <a:t>pilih</a:t>
            </a:r>
            <a:r>
              <a:rPr lang="en-US" dirty="0" smtClean="0"/>
              <a:t> </a:t>
            </a:r>
            <a:r>
              <a:rPr lang="en-US" dirty="0" err="1" smtClean="0"/>
              <a:t>jenis</a:t>
            </a:r>
            <a:r>
              <a:rPr lang="en-US" dirty="0" smtClean="0"/>
              <a:t> printer yang </a:t>
            </a:r>
            <a:r>
              <a:rPr lang="en-US" dirty="0" err="1" smtClean="0"/>
              <a:t>aktif</a:t>
            </a:r>
            <a:r>
              <a:rPr lang="en-US" dirty="0" smtClean="0"/>
              <a:t> </a:t>
            </a:r>
            <a:r>
              <a:rPr lang="en-US" dirty="0" err="1" smtClean="0"/>
              <a:t>di</a:t>
            </a:r>
            <a:r>
              <a:rPr lang="en-US" dirty="0" smtClean="0"/>
              <a:t> </a:t>
            </a:r>
            <a:r>
              <a:rPr lang="en-US" dirty="0" err="1" smtClean="0"/>
              <a:t>komputer</a:t>
            </a:r>
            <a:r>
              <a:rPr lang="en-US" dirty="0" smtClean="0"/>
              <a:t> </a:t>
            </a:r>
            <a:r>
              <a:rPr lang="en-US" dirty="0" err="1" smtClean="0"/>
              <a:t>dengan</a:t>
            </a:r>
            <a:endParaRPr lang="id-ID" dirty="0" smtClean="0"/>
          </a:p>
          <a:p>
            <a:pPr>
              <a:buNone/>
            </a:pPr>
            <a:r>
              <a:rPr lang="id-ID" dirty="0" smtClean="0"/>
              <a:t>       </a:t>
            </a:r>
            <a:r>
              <a:rPr lang="en-US" dirty="0" err="1" smtClean="0"/>
              <a:t>mengklik</a:t>
            </a:r>
            <a:r>
              <a:rPr lang="en-US" dirty="0" smtClean="0"/>
              <a:t> </a:t>
            </a:r>
            <a:r>
              <a:rPr lang="en-US" dirty="0" err="1" smtClean="0"/>
              <a:t>tanda</a:t>
            </a:r>
            <a:r>
              <a:rPr lang="en-US" dirty="0" smtClean="0"/>
              <a:t> </a:t>
            </a:r>
            <a:r>
              <a:rPr lang="en-US" dirty="0" err="1" smtClean="0"/>
              <a:t>panah</a:t>
            </a:r>
            <a:r>
              <a:rPr lang="en-US" dirty="0" smtClean="0"/>
              <a:t> yang </a:t>
            </a:r>
            <a:r>
              <a:rPr lang="en-US" dirty="0" err="1" smtClean="0"/>
              <a:t>terdapat</a:t>
            </a:r>
            <a:r>
              <a:rPr lang="en-US" dirty="0" smtClean="0"/>
              <a:t> </a:t>
            </a:r>
            <a:r>
              <a:rPr lang="en-US" dirty="0" err="1" smtClean="0"/>
              <a:t>disebelah</a:t>
            </a:r>
            <a:r>
              <a:rPr lang="en-US" dirty="0" smtClean="0"/>
              <a:t> </a:t>
            </a:r>
            <a:r>
              <a:rPr lang="en-US" dirty="0" err="1" smtClean="0"/>
              <a:t>kanan</a:t>
            </a:r>
            <a:r>
              <a:rPr lang="en-US" dirty="0" smtClean="0"/>
              <a:t> option </a:t>
            </a:r>
            <a:r>
              <a:rPr lang="en-US" dirty="0" err="1" smtClean="0"/>
              <a:t>ini</a:t>
            </a:r>
            <a:r>
              <a:rPr lang="en-US" dirty="0" smtClean="0"/>
              <a:t> (_).</a:t>
            </a:r>
            <a:endParaRPr lang="id-ID" dirty="0" smtClean="0"/>
          </a:p>
          <a:p>
            <a:pPr>
              <a:buNone/>
            </a:pPr>
            <a:r>
              <a:rPr lang="id-ID" dirty="0" smtClean="0"/>
              <a:t>     </a:t>
            </a:r>
            <a:r>
              <a:rPr lang="en-US" dirty="0" smtClean="0"/>
              <a:t>• Kita </a:t>
            </a:r>
            <a:r>
              <a:rPr lang="en-US" dirty="0" err="1" smtClean="0"/>
              <a:t>juga</a:t>
            </a:r>
            <a:r>
              <a:rPr lang="en-US" dirty="0" smtClean="0"/>
              <a:t> </a:t>
            </a:r>
            <a:r>
              <a:rPr lang="en-US" dirty="0" err="1" smtClean="0"/>
              <a:t>bisa</a:t>
            </a:r>
            <a:r>
              <a:rPr lang="en-US" dirty="0" smtClean="0"/>
              <a:t> </a:t>
            </a:r>
            <a:r>
              <a:rPr lang="en-US" dirty="0" err="1" smtClean="0"/>
              <a:t>mencetak</a:t>
            </a:r>
            <a:r>
              <a:rPr lang="en-US" dirty="0" smtClean="0"/>
              <a:t> </a:t>
            </a:r>
            <a:r>
              <a:rPr lang="en-US" dirty="0" err="1" smtClean="0"/>
              <a:t>dokumen</a:t>
            </a:r>
            <a:r>
              <a:rPr lang="en-US" dirty="0" smtClean="0"/>
              <a:t> </a:t>
            </a:r>
            <a:r>
              <a:rPr lang="en-US" dirty="0" err="1" smtClean="0"/>
              <a:t>ini</a:t>
            </a:r>
            <a:r>
              <a:rPr lang="en-US" dirty="0" smtClean="0"/>
              <a:t> </a:t>
            </a:r>
            <a:r>
              <a:rPr lang="en-US" dirty="0" err="1" smtClean="0"/>
              <a:t>ke</a:t>
            </a:r>
            <a:r>
              <a:rPr lang="en-US" dirty="0" smtClean="0"/>
              <a:t> file </a:t>
            </a:r>
            <a:r>
              <a:rPr lang="en-US" dirty="0" err="1" smtClean="0"/>
              <a:t>dengan</a:t>
            </a:r>
            <a:r>
              <a:rPr lang="en-US" dirty="0" smtClean="0"/>
              <a:t> </a:t>
            </a:r>
            <a:r>
              <a:rPr lang="en-US" dirty="0" err="1" smtClean="0"/>
              <a:t>cara</a:t>
            </a:r>
            <a:r>
              <a:rPr lang="en-US" dirty="0" smtClean="0"/>
              <a:t> </a:t>
            </a:r>
            <a:r>
              <a:rPr lang="en-US" dirty="0" err="1" smtClean="0"/>
              <a:t>menandai</a:t>
            </a:r>
            <a:endParaRPr lang="id-ID" dirty="0" smtClean="0"/>
          </a:p>
          <a:p>
            <a:pPr>
              <a:buNone/>
            </a:pPr>
            <a:r>
              <a:rPr lang="id-ID" dirty="0" smtClean="0"/>
              <a:t>       </a:t>
            </a:r>
            <a:r>
              <a:rPr lang="en-US" dirty="0" smtClean="0"/>
              <a:t>option print to file.</a:t>
            </a:r>
            <a:endParaRPr lang="id-ID" dirty="0" smtClean="0"/>
          </a:p>
          <a:p>
            <a:pPr>
              <a:buNone/>
            </a:pPr>
            <a:r>
              <a:rPr lang="id-ID" dirty="0" smtClean="0"/>
              <a:t>     </a:t>
            </a:r>
            <a:r>
              <a:rPr lang="en-US" dirty="0" smtClean="0"/>
              <a:t>• </a:t>
            </a:r>
            <a:r>
              <a:rPr lang="en-US" dirty="0" err="1" smtClean="0"/>
              <a:t>Pada</a:t>
            </a:r>
            <a:r>
              <a:rPr lang="en-US" dirty="0" smtClean="0"/>
              <a:t> tab page range </a:t>
            </a:r>
            <a:r>
              <a:rPr lang="en-US" dirty="0" err="1" smtClean="0"/>
              <a:t>ada</a:t>
            </a:r>
            <a:r>
              <a:rPr lang="en-US" dirty="0" smtClean="0"/>
              <a:t> </a:t>
            </a:r>
            <a:r>
              <a:rPr lang="en-US" dirty="0" err="1" smtClean="0"/>
              <a:t>tiga</a:t>
            </a:r>
            <a:r>
              <a:rPr lang="en-US" dirty="0" smtClean="0"/>
              <a:t> </a:t>
            </a:r>
            <a:r>
              <a:rPr lang="en-US" dirty="0" err="1" smtClean="0"/>
              <a:t>alternatif</a:t>
            </a:r>
            <a:r>
              <a:rPr lang="en-US" dirty="0" smtClean="0"/>
              <a:t> </a:t>
            </a:r>
            <a:r>
              <a:rPr lang="en-US" dirty="0" err="1" smtClean="0"/>
              <a:t>pencetakan</a:t>
            </a:r>
            <a:r>
              <a:rPr lang="en-US" dirty="0" smtClean="0"/>
              <a:t> yang </a:t>
            </a:r>
            <a:r>
              <a:rPr lang="en-US" dirty="0" err="1" smtClean="0"/>
              <a:t>disediakan</a:t>
            </a:r>
            <a:endParaRPr lang="id-ID" dirty="0" smtClean="0"/>
          </a:p>
          <a:p>
            <a:pPr>
              <a:buNone/>
            </a:pPr>
            <a:r>
              <a:rPr lang="id-ID" dirty="0" smtClean="0"/>
              <a:t>       </a:t>
            </a:r>
            <a:r>
              <a:rPr lang="en-US" dirty="0" err="1" smtClean="0"/>
              <a:t>oleh</a:t>
            </a:r>
            <a:r>
              <a:rPr lang="en-US" dirty="0" smtClean="0"/>
              <a:t> Microsoft Word.</a:t>
            </a:r>
            <a:endParaRPr lang="id-ID" dirty="0" smtClean="0"/>
          </a:p>
          <a:p>
            <a:pPr>
              <a:buNone/>
            </a:pPr>
            <a:r>
              <a:rPr lang="id-ID" dirty="0" smtClean="0"/>
              <a:t>     </a:t>
            </a:r>
            <a:r>
              <a:rPr lang="en-US" dirty="0" smtClean="0"/>
              <a:t>a. ALL, </a:t>
            </a:r>
            <a:r>
              <a:rPr lang="en-US" dirty="0" err="1" smtClean="0"/>
              <a:t>berfungsi</a:t>
            </a:r>
            <a:r>
              <a:rPr lang="en-US" dirty="0" smtClean="0"/>
              <a:t> </a:t>
            </a:r>
            <a:r>
              <a:rPr lang="en-US" dirty="0" err="1" smtClean="0"/>
              <a:t>untuk</a:t>
            </a:r>
            <a:r>
              <a:rPr lang="en-US" dirty="0" smtClean="0"/>
              <a:t> </a:t>
            </a:r>
            <a:r>
              <a:rPr lang="en-US" dirty="0" err="1" smtClean="0"/>
              <a:t>mencetak</a:t>
            </a:r>
            <a:r>
              <a:rPr lang="en-US" dirty="0" smtClean="0"/>
              <a:t> </a:t>
            </a:r>
            <a:r>
              <a:rPr lang="en-US" dirty="0" err="1" smtClean="0"/>
              <a:t>seluruh</a:t>
            </a:r>
            <a:r>
              <a:rPr lang="en-US" dirty="0" smtClean="0"/>
              <a:t> </a:t>
            </a:r>
            <a:r>
              <a:rPr lang="en-US" dirty="0" err="1" smtClean="0"/>
              <a:t>isi</a:t>
            </a:r>
            <a:r>
              <a:rPr lang="en-US" dirty="0" smtClean="0"/>
              <a:t> </a:t>
            </a:r>
            <a:r>
              <a:rPr lang="en-US" dirty="0" err="1" smtClean="0"/>
              <a:t>dokumen</a:t>
            </a:r>
            <a:r>
              <a:rPr lang="en-US" dirty="0" smtClean="0"/>
              <a:t>.</a:t>
            </a:r>
            <a:endParaRPr lang="id-ID" dirty="0" smtClean="0"/>
          </a:p>
          <a:p>
            <a:pPr>
              <a:buNone/>
            </a:pPr>
            <a:r>
              <a:rPr lang="id-ID" dirty="0" smtClean="0"/>
              <a:t>     </a:t>
            </a:r>
            <a:r>
              <a:rPr lang="en-US" dirty="0" smtClean="0"/>
              <a:t>b. Current page, </a:t>
            </a:r>
            <a:r>
              <a:rPr lang="en-US" dirty="0" err="1" smtClean="0"/>
              <a:t>berfungsi</a:t>
            </a:r>
            <a:r>
              <a:rPr lang="en-US" dirty="0" smtClean="0"/>
              <a:t> </a:t>
            </a:r>
            <a:r>
              <a:rPr lang="en-US" dirty="0" err="1" smtClean="0"/>
              <a:t>untuk</a:t>
            </a:r>
            <a:r>
              <a:rPr lang="en-US" dirty="0" smtClean="0"/>
              <a:t> </a:t>
            </a:r>
            <a:r>
              <a:rPr lang="en-US" dirty="0" err="1" smtClean="0"/>
              <a:t>mencetak</a:t>
            </a:r>
            <a:r>
              <a:rPr lang="en-US" dirty="0" smtClean="0"/>
              <a:t> </a:t>
            </a:r>
            <a:r>
              <a:rPr lang="en-US" dirty="0" err="1" smtClean="0"/>
              <a:t>halaman</a:t>
            </a:r>
            <a:r>
              <a:rPr lang="en-US" dirty="0" smtClean="0"/>
              <a:t> </a:t>
            </a:r>
            <a:r>
              <a:rPr lang="en-US" dirty="0" err="1" smtClean="0"/>
              <a:t>dokumen</a:t>
            </a:r>
            <a:r>
              <a:rPr lang="en-US" dirty="0" smtClean="0"/>
              <a:t> yang</a:t>
            </a:r>
            <a:endParaRPr lang="id-ID" dirty="0" smtClean="0"/>
          </a:p>
          <a:p>
            <a:pPr>
              <a:buNone/>
            </a:pPr>
            <a:r>
              <a:rPr lang="id-ID" dirty="0" smtClean="0"/>
              <a:t>         </a:t>
            </a:r>
            <a:r>
              <a:rPr lang="en-US" dirty="0" err="1" smtClean="0"/>
              <a:t>sedang</a:t>
            </a:r>
            <a:r>
              <a:rPr lang="en-US" dirty="0" smtClean="0"/>
              <a:t> </a:t>
            </a:r>
            <a:r>
              <a:rPr lang="en-US" dirty="0" err="1" smtClean="0"/>
              <a:t>aktif</a:t>
            </a:r>
            <a:r>
              <a:rPr lang="en-US" dirty="0" smtClean="0"/>
              <a:t> </a:t>
            </a:r>
            <a:r>
              <a:rPr lang="en-US" dirty="0" err="1" smtClean="0"/>
              <a:t>saja</a:t>
            </a:r>
            <a:r>
              <a:rPr lang="en-US" dirty="0" smtClean="0"/>
              <a:t> (</a:t>
            </a:r>
            <a:r>
              <a:rPr lang="en-US" dirty="0" err="1" smtClean="0"/>
              <a:t>halaman</a:t>
            </a:r>
            <a:r>
              <a:rPr lang="en-US" dirty="0" smtClean="0"/>
              <a:t> yang </a:t>
            </a:r>
            <a:r>
              <a:rPr lang="en-US" dirty="0" err="1" smtClean="0"/>
              <a:t>aktif</a:t>
            </a:r>
            <a:r>
              <a:rPr lang="en-US" dirty="0" smtClean="0"/>
              <a:t> </a:t>
            </a:r>
            <a:r>
              <a:rPr lang="en-US" dirty="0" err="1" smtClean="0"/>
              <a:t>ditentukan</a:t>
            </a:r>
            <a:r>
              <a:rPr lang="en-US" dirty="0" smtClean="0"/>
              <a:t> </a:t>
            </a:r>
            <a:r>
              <a:rPr lang="en-US" dirty="0" err="1" smtClean="0"/>
              <a:t>oleh</a:t>
            </a:r>
            <a:endParaRPr lang="id-ID" dirty="0" smtClean="0"/>
          </a:p>
          <a:p>
            <a:pPr>
              <a:buNone/>
            </a:pPr>
            <a:r>
              <a:rPr lang="id-ID" dirty="0" smtClean="0"/>
              <a:t>     </a:t>
            </a:r>
            <a:r>
              <a:rPr lang="en-US" dirty="0" smtClean="0"/>
              <a:t>c. </a:t>
            </a:r>
            <a:r>
              <a:rPr lang="en-US" dirty="0" err="1" smtClean="0"/>
              <a:t>posisi</a:t>
            </a:r>
            <a:r>
              <a:rPr lang="en-US" dirty="0" smtClean="0"/>
              <a:t> </a:t>
            </a:r>
            <a:r>
              <a:rPr lang="en-US" dirty="0" err="1" smtClean="0"/>
              <a:t>kursor</a:t>
            </a:r>
            <a:r>
              <a:rPr lang="en-US" dirty="0" smtClean="0"/>
              <a:t> </a:t>
            </a:r>
            <a:r>
              <a:rPr lang="en-US" dirty="0" err="1" smtClean="0"/>
              <a:t>pada</a:t>
            </a:r>
            <a:r>
              <a:rPr lang="en-US" dirty="0" smtClean="0"/>
              <a:t> </a:t>
            </a:r>
            <a:r>
              <a:rPr lang="en-US" dirty="0" err="1" smtClean="0"/>
              <a:t>saat</a:t>
            </a:r>
            <a:r>
              <a:rPr lang="en-US" dirty="0" smtClean="0"/>
              <a:t> </a:t>
            </a:r>
            <a:r>
              <a:rPr lang="en-US" dirty="0" err="1" smtClean="0"/>
              <a:t>pencetakan</a:t>
            </a:r>
            <a:r>
              <a:rPr lang="en-US" dirty="0" smtClean="0"/>
              <a:t>).</a:t>
            </a:r>
            <a:endParaRPr lang="id-ID" dirty="0" smtClean="0"/>
          </a:p>
          <a:p>
            <a:pPr>
              <a:buNone/>
            </a:pPr>
            <a:r>
              <a:rPr lang="id-ID" dirty="0" smtClean="0"/>
              <a:t>     </a:t>
            </a:r>
            <a:r>
              <a:rPr lang="en-US" dirty="0" smtClean="0"/>
              <a:t>d. Pages, </a:t>
            </a:r>
            <a:r>
              <a:rPr lang="en-US" dirty="0" err="1" smtClean="0"/>
              <a:t>berfungsi</a:t>
            </a:r>
            <a:r>
              <a:rPr lang="en-US" dirty="0" smtClean="0"/>
              <a:t> </a:t>
            </a:r>
            <a:r>
              <a:rPr lang="en-US" dirty="0" err="1" smtClean="0"/>
              <a:t>untuk</a:t>
            </a:r>
            <a:r>
              <a:rPr lang="en-US" dirty="0" smtClean="0"/>
              <a:t> </a:t>
            </a:r>
            <a:r>
              <a:rPr lang="en-US" dirty="0" err="1" smtClean="0"/>
              <a:t>mencetak</a:t>
            </a:r>
            <a:r>
              <a:rPr lang="en-US" dirty="0" smtClean="0"/>
              <a:t> </a:t>
            </a:r>
            <a:r>
              <a:rPr lang="en-US" dirty="0" err="1" smtClean="0"/>
              <a:t>halaman</a:t>
            </a:r>
            <a:r>
              <a:rPr lang="en-US" dirty="0" smtClean="0"/>
              <a:t> </a:t>
            </a:r>
            <a:r>
              <a:rPr lang="en-US" dirty="0" err="1" smtClean="0"/>
              <a:t>tertentu</a:t>
            </a:r>
            <a:r>
              <a:rPr lang="en-US" dirty="0" smtClean="0"/>
              <a:t> </a:t>
            </a:r>
            <a:r>
              <a:rPr lang="en-US" dirty="0" err="1" smtClean="0"/>
              <a:t>dari</a:t>
            </a:r>
            <a:r>
              <a:rPr lang="en-US" dirty="0" smtClean="0"/>
              <a:t> </a:t>
            </a:r>
            <a:r>
              <a:rPr lang="en-US" dirty="0" err="1" smtClean="0"/>
              <a:t>suatu</a:t>
            </a:r>
            <a:endParaRPr lang="id-ID" dirty="0" smtClean="0"/>
          </a:p>
          <a:p>
            <a:pPr>
              <a:buNone/>
            </a:pPr>
            <a:r>
              <a:rPr lang="id-ID" dirty="0" smtClean="0"/>
              <a:t>         </a:t>
            </a:r>
            <a:r>
              <a:rPr lang="en-US" dirty="0" err="1" smtClean="0"/>
              <a:t>dokumen</a:t>
            </a:r>
            <a:r>
              <a:rPr lang="en-US" dirty="0" smtClean="0"/>
              <a:t> </a:t>
            </a:r>
            <a:r>
              <a:rPr lang="en-US" dirty="0" err="1" smtClean="0"/>
              <a:t>dengan</a:t>
            </a:r>
            <a:r>
              <a:rPr lang="en-US" dirty="0" smtClean="0"/>
              <a:t> </a:t>
            </a:r>
            <a:r>
              <a:rPr lang="en-US" dirty="0" err="1" smtClean="0"/>
              <a:t>mengetikan</a:t>
            </a:r>
            <a:r>
              <a:rPr lang="en-US" dirty="0" smtClean="0"/>
              <a:t> </a:t>
            </a:r>
            <a:r>
              <a:rPr lang="en-US" dirty="0" err="1" smtClean="0"/>
              <a:t>nomor</a:t>
            </a:r>
            <a:r>
              <a:rPr lang="en-US" dirty="0" smtClean="0"/>
              <a:t> </a:t>
            </a:r>
            <a:r>
              <a:rPr lang="en-US" dirty="0" err="1" smtClean="0"/>
              <a:t>halaman</a:t>
            </a:r>
            <a:r>
              <a:rPr lang="en-US" dirty="0" smtClean="0"/>
              <a:t> </a:t>
            </a:r>
            <a:r>
              <a:rPr lang="en-US" dirty="0" err="1" smtClean="0"/>
              <a:t>dokumen</a:t>
            </a:r>
            <a:r>
              <a:rPr lang="en-US" dirty="0" smtClean="0"/>
              <a:t> yang </a:t>
            </a:r>
            <a:r>
              <a:rPr lang="en-US" dirty="0" err="1" smtClean="0"/>
              <a:t>akan</a:t>
            </a:r>
            <a:endParaRPr lang="id-ID" dirty="0" smtClean="0"/>
          </a:p>
          <a:p>
            <a:pPr>
              <a:buNone/>
            </a:pPr>
            <a:r>
              <a:rPr lang="id-ID" dirty="0" smtClean="0"/>
              <a:t>         </a:t>
            </a:r>
            <a:r>
              <a:rPr lang="en-US" dirty="0" err="1" smtClean="0"/>
              <a:t>dicetak</a:t>
            </a:r>
            <a:r>
              <a:rPr lang="en-US" dirty="0" smtClean="0"/>
              <a:t> </a:t>
            </a:r>
            <a:r>
              <a:rPr lang="en-US" dirty="0" err="1" smtClean="0"/>
              <a:t>dan</a:t>
            </a:r>
            <a:r>
              <a:rPr lang="en-US" dirty="0" smtClean="0"/>
              <a:t> </a:t>
            </a:r>
            <a:r>
              <a:rPr lang="en-US" dirty="0" err="1" smtClean="0"/>
              <a:t>dipisahkan</a:t>
            </a:r>
            <a:r>
              <a:rPr lang="en-US" dirty="0" smtClean="0"/>
              <a:t> </a:t>
            </a:r>
            <a:r>
              <a:rPr lang="en-US" dirty="0" err="1" smtClean="0"/>
              <a:t>dengan</a:t>
            </a:r>
            <a:r>
              <a:rPr lang="en-US" dirty="0" smtClean="0"/>
              <a:t> </a:t>
            </a:r>
            <a:r>
              <a:rPr lang="en-US" dirty="0" err="1" smtClean="0"/>
              <a:t>tanda</a:t>
            </a:r>
            <a:r>
              <a:rPr lang="en-US" dirty="0" smtClean="0"/>
              <a:t> </a:t>
            </a:r>
            <a:r>
              <a:rPr lang="en-US" dirty="0" err="1" smtClean="0"/>
              <a:t>koma</a:t>
            </a:r>
            <a:r>
              <a:rPr lang="en-US" dirty="0" smtClean="0"/>
              <a:t>. </a:t>
            </a:r>
            <a:endParaRPr lang="id-ID" dirty="0"/>
          </a:p>
        </p:txBody>
      </p:sp>
    </p:spTree>
  </p:cSld>
  <p:clrMapOvr>
    <a:masterClrMapping/>
  </p:clrMapOvr>
  <p:transition spd="slow">
    <p:wheel spokes="8"/>
    <p:sndAc>
      <p:stSnd>
        <p:snd r:embed="rId2" name="chimes.wav" builtIn="1"/>
      </p:stSnd>
    </p:sndAc>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2910" y="228600"/>
            <a:ext cx="8153400" cy="6629400"/>
          </a:xfrm>
        </p:spPr>
        <p:txBody>
          <a:bodyPr>
            <a:normAutofit fontScale="90000"/>
          </a:bodyPr>
          <a:lstStyle/>
          <a:p>
            <a:r>
              <a:rPr lang="id-ID" sz="2000" dirty="0" smtClean="0"/>
              <a:t/>
            </a:r>
            <a:br>
              <a:rPr lang="id-ID" sz="2000" dirty="0" smtClean="0"/>
            </a:br>
            <a:r>
              <a:rPr lang="en-US" sz="2700" dirty="0" err="1" smtClean="0"/>
              <a:t>Contoh</a:t>
            </a:r>
            <a:r>
              <a:rPr lang="en-US" sz="2700" dirty="0" smtClean="0"/>
              <a:t> </a:t>
            </a:r>
            <a:r>
              <a:rPr lang="id-ID" sz="2000" dirty="0" smtClean="0"/>
              <a:t/>
            </a:r>
            <a:br>
              <a:rPr lang="id-ID" sz="2000" dirty="0" smtClean="0"/>
            </a:br>
            <a:r>
              <a:rPr lang="id-ID" sz="2000" dirty="0" smtClean="0"/>
              <a:t/>
            </a:r>
            <a:br>
              <a:rPr lang="id-ID" sz="2000" dirty="0" smtClean="0"/>
            </a:br>
            <a:r>
              <a:rPr lang="id-ID" sz="2000" dirty="0" smtClean="0"/>
              <a:t/>
            </a:r>
            <a:br>
              <a:rPr lang="id-ID" sz="2000" dirty="0" smtClean="0"/>
            </a:br>
            <a:r>
              <a:rPr lang="id-ID" sz="2000" dirty="0" smtClean="0"/>
              <a:t/>
            </a:r>
            <a:br>
              <a:rPr lang="id-ID" sz="2000" dirty="0" smtClean="0"/>
            </a:br>
            <a:r>
              <a:rPr lang="en-US" sz="2000" dirty="0" err="1" smtClean="0"/>
              <a:t>kita</a:t>
            </a:r>
            <a:r>
              <a:rPr lang="en-US" sz="2000" dirty="0" smtClean="0"/>
              <a:t> </a:t>
            </a:r>
            <a:r>
              <a:rPr lang="en-US" sz="2000" dirty="0" err="1" smtClean="0"/>
              <a:t>akan</a:t>
            </a:r>
            <a:r>
              <a:rPr lang="id-ID" sz="2000" dirty="0" smtClean="0"/>
              <a:t/>
            </a:r>
            <a:br>
              <a:rPr lang="id-ID" sz="2000" dirty="0" smtClean="0"/>
            </a:br>
            <a:r>
              <a:rPr lang="en-US" sz="2000" dirty="0" err="1" smtClean="0"/>
              <a:t>mencetak</a:t>
            </a:r>
            <a:r>
              <a:rPr lang="en-US" sz="2000" dirty="0" smtClean="0"/>
              <a:t> </a:t>
            </a:r>
            <a:r>
              <a:rPr lang="en-US" sz="2000" dirty="0" err="1" smtClean="0"/>
              <a:t>halaman</a:t>
            </a:r>
            <a:r>
              <a:rPr lang="en-US" sz="2000" dirty="0" smtClean="0"/>
              <a:t> 1, 2, 5. </a:t>
            </a:r>
            <a:r>
              <a:rPr lang="en-US" sz="2000" dirty="0" err="1" smtClean="0"/>
              <a:t>dan</a:t>
            </a:r>
            <a:r>
              <a:rPr lang="en-US" sz="2000" dirty="0" smtClean="0"/>
              <a:t> 10, </a:t>
            </a:r>
            <a:r>
              <a:rPr lang="en-US" sz="2000" dirty="0" err="1" smtClean="0"/>
              <a:t>maka</a:t>
            </a:r>
            <a:r>
              <a:rPr lang="en-US" sz="2000" dirty="0" smtClean="0"/>
              <a:t> </a:t>
            </a:r>
            <a:r>
              <a:rPr lang="en-US" sz="2000" dirty="0" err="1" smtClean="0"/>
              <a:t>pada</a:t>
            </a:r>
            <a:r>
              <a:rPr lang="en-US" sz="2000" dirty="0" smtClean="0"/>
              <a:t> </a:t>
            </a:r>
            <a:r>
              <a:rPr lang="en-US" sz="2000" dirty="0" err="1" smtClean="0"/>
              <a:t>kolom</a:t>
            </a:r>
            <a:r>
              <a:rPr lang="en-US" sz="2000" dirty="0" smtClean="0"/>
              <a:t> page range</a:t>
            </a:r>
            <a:r>
              <a:rPr lang="id-ID" sz="2000" dirty="0" smtClean="0"/>
              <a:t/>
            </a:r>
            <a:br>
              <a:rPr lang="id-ID" sz="2000" dirty="0" smtClean="0"/>
            </a:br>
            <a:r>
              <a:rPr lang="en-US" sz="2000" dirty="0" err="1" smtClean="0"/>
              <a:t>isikan</a:t>
            </a:r>
            <a:r>
              <a:rPr lang="en-US" sz="2000" dirty="0" smtClean="0"/>
              <a:t> 1,2,5,10. </a:t>
            </a:r>
            <a:r>
              <a:rPr lang="en-US" sz="2000" dirty="0" err="1" smtClean="0"/>
              <a:t>Jika</a:t>
            </a:r>
            <a:r>
              <a:rPr lang="en-US" sz="2000" dirty="0" smtClean="0"/>
              <a:t> </a:t>
            </a:r>
            <a:r>
              <a:rPr lang="en-US" sz="2000" dirty="0" err="1" smtClean="0"/>
              <a:t>ingin</a:t>
            </a:r>
            <a:r>
              <a:rPr lang="en-US" sz="2000" dirty="0" smtClean="0"/>
              <a:t> </a:t>
            </a:r>
            <a:r>
              <a:rPr lang="en-US" sz="2000" dirty="0" err="1" smtClean="0"/>
              <a:t>mencetak</a:t>
            </a:r>
            <a:r>
              <a:rPr lang="en-US" sz="2000" dirty="0" smtClean="0"/>
              <a:t> </a:t>
            </a:r>
            <a:r>
              <a:rPr lang="en-US" sz="2000" dirty="0" err="1" smtClean="0"/>
              <a:t>dokumen</a:t>
            </a:r>
            <a:r>
              <a:rPr lang="en-US" sz="2000" dirty="0" smtClean="0"/>
              <a:t> </a:t>
            </a:r>
            <a:r>
              <a:rPr lang="en-US" sz="2000" dirty="0" err="1" smtClean="0"/>
              <a:t>pada</a:t>
            </a:r>
            <a:r>
              <a:rPr lang="en-US" sz="2000" dirty="0" smtClean="0"/>
              <a:t> range </a:t>
            </a:r>
            <a:r>
              <a:rPr lang="en-US" sz="2000" dirty="0" err="1" smtClean="0"/>
              <a:t>tertentu</a:t>
            </a:r>
            <a:r>
              <a:rPr lang="en-US" sz="2000" dirty="0" smtClean="0"/>
              <a:t>,</a:t>
            </a:r>
            <a:r>
              <a:rPr lang="id-ID" sz="2000" dirty="0" smtClean="0"/>
              <a:t/>
            </a:r>
            <a:br>
              <a:rPr lang="id-ID" sz="2000" dirty="0" smtClean="0"/>
            </a:br>
            <a:r>
              <a:rPr lang="en-US" sz="2000" dirty="0" err="1" smtClean="0"/>
              <a:t>misalnya</a:t>
            </a:r>
            <a:r>
              <a:rPr lang="en-US" sz="2000" dirty="0" smtClean="0"/>
              <a:t> </a:t>
            </a:r>
            <a:r>
              <a:rPr lang="en-US" sz="2000" dirty="0" err="1" smtClean="0"/>
              <a:t>ingin</a:t>
            </a:r>
            <a:r>
              <a:rPr lang="en-US" sz="2000" dirty="0" smtClean="0"/>
              <a:t> </a:t>
            </a:r>
            <a:r>
              <a:rPr lang="en-US" sz="2000" dirty="0" err="1" smtClean="0"/>
              <a:t>mencetak</a:t>
            </a:r>
            <a:r>
              <a:rPr lang="en-US" sz="2000" dirty="0" smtClean="0"/>
              <a:t> </a:t>
            </a:r>
            <a:r>
              <a:rPr lang="en-US" sz="2000" dirty="0" err="1" smtClean="0"/>
              <a:t>halaman</a:t>
            </a:r>
            <a:r>
              <a:rPr lang="en-US" sz="2000" dirty="0" smtClean="0"/>
              <a:t> 2 </a:t>
            </a:r>
            <a:r>
              <a:rPr lang="en-US" sz="2000" dirty="0" err="1" smtClean="0"/>
              <a:t>sampai</a:t>
            </a:r>
            <a:r>
              <a:rPr lang="en-US" sz="2000" dirty="0" smtClean="0"/>
              <a:t> </a:t>
            </a:r>
            <a:r>
              <a:rPr lang="en-US" sz="2000" dirty="0" err="1" smtClean="0"/>
              <a:t>dengan</a:t>
            </a:r>
            <a:r>
              <a:rPr lang="en-US" sz="2000" dirty="0" smtClean="0"/>
              <a:t> </a:t>
            </a:r>
            <a:r>
              <a:rPr lang="en-US" sz="2000" dirty="0" err="1" smtClean="0"/>
              <a:t>halaman</a:t>
            </a:r>
            <a:r>
              <a:rPr lang="en-US" sz="2000" dirty="0" smtClean="0"/>
              <a:t> 10m</a:t>
            </a:r>
            <a:r>
              <a:rPr lang="id-ID" sz="2000" dirty="0" smtClean="0"/>
              <a:t/>
            </a:r>
            <a:br>
              <a:rPr lang="id-ID" sz="2000" dirty="0" smtClean="0"/>
            </a:br>
            <a:r>
              <a:rPr lang="en-US" sz="2000" dirty="0" err="1" smtClean="0"/>
              <a:t>maka</a:t>
            </a:r>
            <a:r>
              <a:rPr lang="en-US" sz="2000" dirty="0" smtClean="0"/>
              <a:t> </a:t>
            </a:r>
            <a:r>
              <a:rPr lang="en-US" sz="2000" dirty="0" err="1" smtClean="0"/>
              <a:t>cukup</a:t>
            </a:r>
            <a:r>
              <a:rPr lang="en-US" sz="2000" dirty="0" smtClean="0"/>
              <a:t> </a:t>
            </a:r>
            <a:r>
              <a:rPr lang="en-US" sz="2000" dirty="0" err="1" smtClean="0"/>
              <a:t>diketikkan</a:t>
            </a:r>
            <a:r>
              <a:rPr lang="en-US" sz="2000" dirty="0" smtClean="0"/>
              <a:t> 2 - 10, </a:t>
            </a:r>
            <a:r>
              <a:rPr lang="en-US" sz="2000" dirty="0" err="1" smtClean="0"/>
              <a:t>atau</a:t>
            </a:r>
            <a:r>
              <a:rPr lang="en-US" sz="2000" dirty="0" smtClean="0"/>
              <a:t> </a:t>
            </a:r>
            <a:r>
              <a:rPr lang="en-US" sz="2000" dirty="0" err="1" smtClean="0"/>
              <a:t>mengetikkan</a:t>
            </a:r>
            <a:r>
              <a:rPr lang="en-US" sz="2000" dirty="0" smtClean="0"/>
              <a:t> 1,2,5-10 </a:t>
            </a:r>
            <a:r>
              <a:rPr lang="en-US" sz="2000" dirty="0" err="1" smtClean="0"/>
              <a:t>jika</a:t>
            </a:r>
            <a:r>
              <a:rPr lang="id-ID" sz="2000" dirty="0" smtClean="0"/>
              <a:t/>
            </a:r>
            <a:br>
              <a:rPr lang="id-ID" sz="2000" dirty="0" smtClean="0"/>
            </a:br>
            <a:r>
              <a:rPr lang="en-US" sz="2000" dirty="0" err="1" smtClean="0"/>
              <a:t>ingin</a:t>
            </a:r>
            <a:r>
              <a:rPr lang="en-US" sz="2000" dirty="0" smtClean="0"/>
              <a:t> </a:t>
            </a:r>
            <a:r>
              <a:rPr lang="en-US" sz="2000" dirty="0" err="1" smtClean="0"/>
              <a:t>mencetak</a:t>
            </a:r>
            <a:r>
              <a:rPr lang="en-US" sz="2000" dirty="0" smtClean="0"/>
              <a:t> </a:t>
            </a:r>
            <a:r>
              <a:rPr lang="en-US" sz="2000" dirty="0" err="1" smtClean="0"/>
              <a:t>halaman</a:t>
            </a:r>
            <a:r>
              <a:rPr lang="en-US" sz="2000" dirty="0" smtClean="0"/>
              <a:t> 1, 2 </a:t>
            </a:r>
            <a:r>
              <a:rPr lang="en-US" sz="2000" dirty="0" err="1" smtClean="0"/>
              <a:t>dan</a:t>
            </a:r>
            <a:r>
              <a:rPr lang="en-US" sz="2000" dirty="0" smtClean="0"/>
              <a:t> </a:t>
            </a:r>
            <a:r>
              <a:rPr lang="en-US" sz="2000" dirty="0" err="1" smtClean="0"/>
              <a:t>halaman</a:t>
            </a:r>
            <a:r>
              <a:rPr lang="en-US" sz="2000" dirty="0" smtClean="0"/>
              <a:t> 5 </a:t>
            </a:r>
            <a:r>
              <a:rPr lang="en-US" sz="2000" dirty="0" err="1" smtClean="0"/>
              <a:t>sampai</a:t>
            </a:r>
            <a:r>
              <a:rPr lang="en-US" sz="2000" dirty="0" smtClean="0"/>
              <a:t> </a:t>
            </a:r>
            <a:r>
              <a:rPr lang="en-US" sz="2000" dirty="0" err="1" smtClean="0"/>
              <a:t>dengan</a:t>
            </a:r>
            <a:r>
              <a:rPr lang="en-US" sz="2000" dirty="0" smtClean="0"/>
              <a:t> 10.</a:t>
            </a:r>
            <a:r>
              <a:rPr lang="id-ID" sz="2000" dirty="0" smtClean="0"/>
              <a:t/>
            </a:r>
            <a:br>
              <a:rPr lang="id-ID" sz="2000" dirty="0" smtClean="0"/>
            </a:br>
            <a:r>
              <a:rPr lang="en-US" sz="2000" dirty="0" smtClean="0"/>
              <a:t>• </a:t>
            </a:r>
            <a:r>
              <a:rPr lang="en-US" sz="2000" dirty="0" err="1" smtClean="0"/>
              <a:t>Pada</a:t>
            </a:r>
            <a:r>
              <a:rPr lang="en-US" sz="2000" dirty="0" smtClean="0"/>
              <a:t> option print what </a:t>
            </a:r>
            <a:r>
              <a:rPr lang="en-US" sz="2000" dirty="0" err="1" smtClean="0"/>
              <a:t>isikan</a:t>
            </a:r>
            <a:r>
              <a:rPr lang="en-US" sz="2000" dirty="0" smtClean="0"/>
              <a:t> document </a:t>
            </a:r>
            <a:r>
              <a:rPr lang="en-US" sz="2000" dirty="0" err="1" smtClean="0"/>
              <a:t>jika</a:t>
            </a:r>
            <a:r>
              <a:rPr lang="en-US" sz="2000" dirty="0" smtClean="0"/>
              <a:t> </a:t>
            </a:r>
            <a:r>
              <a:rPr lang="en-US" sz="2000" dirty="0" err="1" smtClean="0"/>
              <a:t>ingin</a:t>
            </a:r>
            <a:r>
              <a:rPr lang="en-US" sz="2000" dirty="0" smtClean="0"/>
              <a:t> </a:t>
            </a:r>
            <a:r>
              <a:rPr lang="en-US" sz="2000" dirty="0" err="1" smtClean="0"/>
              <a:t>mencetak</a:t>
            </a:r>
            <a:r>
              <a:rPr lang="en-US" sz="2000" dirty="0" smtClean="0"/>
              <a:t> </a:t>
            </a:r>
            <a:r>
              <a:rPr lang="en-US" sz="2000" dirty="0" err="1" smtClean="0"/>
              <a:t>dokumen</a:t>
            </a:r>
            <a:r>
              <a:rPr lang="en-US" sz="2000" dirty="0" smtClean="0"/>
              <a:t>.</a:t>
            </a:r>
            <a:r>
              <a:rPr lang="id-ID" sz="2000" dirty="0" smtClean="0"/>
              <a:t/>
            </a:r>
            <a:br>
              <a:rPr lang="id-ID" sz="2000" dirty="0" smtClean="0"/>
            </a:br>
            <a:r>
              <a:rPr lang="en-US" sz="2000" dirty="0" smtClean="0"/>
              <a:t>• Option prints </a:t>
            </a:r>
            <a:r>
              <a:rPr lang="en-US" sz="2000" dirty="0" err="1" smtClean="0"/>
              <a:t>dapat</a:t>
            </a:r>
            <a:r>
              <a:rPr lang="en-US" sz="2000" dirty="0" smtClean="0"/>
              <a:t> </a:t>
            </a:r>
            <a:r>
              <a:rPr lang="en-US" sz="2000" dirty="0" err="1" smtClean="0"/>
              <a:t>kita</a:t>
            </a:r>
            <a:r>
              <a:rPr lang="en-US" sz="2000" dirty="0" smtClean="0"/>
              <a:t> </a:t>
            </a:r>
            <a:r>
              <a:rPr lang="en-US" sz="2000" dirty="0" err="1" smtClean="0"/>
              <a:t>pilih</a:t>
            </a:r>
            <a:r>
              <a:rPr lang="en-US" sz="2000" dirty="0" smtClean="0"/>
              <a:t> </a:t>
            </a:r>
            <a:r>
              <a:rPr lang="en-US" sz="2000" dirty="0" err="1" smtClean="0"/>
              <a:t>alternatif</a:t>
            </a:r>
            <a:r>
              <a:rPr lang="en-US" sz="2000" dirty="0" smtClean="0"/>
              <a:t> </a:t>
            </a:r>
            <a:r>
              <a:rPr lang="en-US" sz="2000" dirty="0" err="1" smtClean="0"/>
              <a:t>pencetakan</a:t>
            </a:r>
            <a:r>
              <a:rPr lang="en-US" sz="2000" dirty="0" smtClean="0"/>
              <a:t>, </a:t>
            </a:r>
            <a:r>
              <a:rPr lang="en-US" sz="2000" dirty="0" err="1" smtClean="0"/>
              <a:t>apakah</a:t>
            </a:r>
            <a:r>
              <a:rPr lang="en-US" sz="2000" dirty="0" smtClean="0"/>
              <a:t> </a:t>
            </a:r>
            <a:r>
              <a:rPr lang="en-US" sz="2000" dirty="0" err="1" smtClean="0"/>
              <a:t>hanya</a:t>
            </a:r>
            <a:r>
              <a:rPr lang="id-ID" sz="2000" dirty="0" smtClean="0"/>
              <a:t/>
            </a:r>
            <a:br>
              <a:rPr lang="id-ID" sz="2000" dirty="0" smtClean="0"/>
            </a:br>
            <a:r>
              <a:rPr lang="en-US" sz="2000" dirty="0" err="1" smtClean="0"/>
              <a:t>mencetak</a:t>
            </a:r>
            <a:r>
              <a:rPr lang="en-US" sz="2000" dirty="0" smtClean="0"/>
              <a:t> </a:t>
            </a:r>
            <a:r>
              <a:rPr lang="en-US" sz="2000" dirty="0" err="1" smtClean="0"/>
              <a:t>halaman</a:t>
            </a:r>
            <a:r>
              <a:rPr lang="en-US" sz="2000" dirty="0" smtClean="0"/>
              <a:t> </a:t>
            </a:r>
            <a:r>
              <a:rPr lang="en-US" sz="2000" dirty="0" err="1" smtClean="0"/>
              <a:t>ganjil</a:t>
            </a:r>
            <a:r>
              <a:rPr lang="en-US" sz="2000" dirty="0" smtClean="0"/>
              <a:t> (odd) </a:t>
            </a:r>
            <a:r>
              <a:rPr lang="en-US" sz="2000" dirty="0" err="1" smtClean="0"/>
              <a:t>atau</a:t>
            </a:r>
            <a:r>
              <a:rPr lang="en-US" sz="2000" dirty="0" smtClean="0"/>
              <a:t> </a:t>
            </a:r>
            <a:r>
              <a:rPr lang="en-US" sz="2000" dirty="0" err="1" smtClean="0"/>
              <a:t>genap</a:t>
            </a:r>
            <a:r>
              <a:rPr lang="en-US" sz="2000" dirty="0" smtClean="0"/>
              <a:t> (event) </a:t>
            </a:r>
            <a:r>
              <a:rPr lang="en-US" sz="2000" dirty="0" err="1" smtClean="0"/>
              <a:t>saja</a:t>
            </a:r>
            <a:r>
              <a:rPr lang="en-US" sz="2000" dirty="0" smtClean="0"/>
              <a:t>, </a:t>
            </a:r>
            <a:r>
              <a:rPr lang="en-US" sz="2000" dirty="0" err="1" smtClean="0"/>
              <a:t>atau</a:t>
            </a:r>
            <a:r>
              <a:rPr lang="en-US" sz="2000" dirty="0" smtClean="0"/>
              <a:t> </a:t>
            </a:r>
            <a:r>
              <a:rPr lang="en-US" sz="2000" dirty="0" err="1" smtClean="0"/>
              <a:t>keduanya</a:t>
            </a:r>
            <a:r>
              <a:rPr lang="id-ID" sz="2000" dirty="0" smtClean="0"/>
              <a:t/>
            </a:r>
            <a:br>
              <a:rPr lang="id-ID" sz="2000" dirty="0" smtClean="0"/>
            </a:br>
            <a:r>
              <a:rPr lang="en-US" sz="2000" dirty="0" smtClean="0"/>
              <a:t>(</a:t>
            </a:r>
            <a:r>
              <a:rPr lang="en-US" sz="2000" dirty="0" err="1" smtClean="0"/>
              <a:t>allranges</a:t>
            </a:r>
            <a:r>
              <a:rPr lang="en-US" sz="2000" dirty="0" smtClean="0"/>
              <a:t>)</a:t>
            </a:r>
            <a:r>
              <a:rPr lang="id-ID" sz="2000" dirty="0" smtClean="0"/>
              <a:t/>
            </a:r>
            <a:br>
              <a:rPr lang="id-ID" sz="2000" dirty="0" smtClean="0"/>
            </a:br>
            <a:r>
              <a:rPr lang="en-US" sz="2000" dirty="0" smtClean="0"/>
              <a:t>• Tab copies </a:t>
            </a:r>
            <a:r>
              <a:rPr lang="en-US" sz="2000" dirty="0" err="1" smtClean="0"/>
              <a:t>digunakan</a:t>
            </a:r>
            <a:r>
              <a:rPr lang="en-US" sz="2000" dirty="0" smtClean="0"/>
              <a:t> </a:t>
            </a:r>
            <a:r>
              <a:rPr lang="en-US" sz="2000" dirty="0" err="1" smtClean="0"/>
              <a:t>untuk</a:t>
            </a:r>
            <a:r>
              <a:rPr lang="en-US" sz="2000" dirty="0" smtClean="0"/>
              <a:t> </a:t>
            </a:r>
            <a:r>
              <a:rPr lang="en-US" sz="2000" dirty="0" err="1" smtClean="0"/>
              <a:t>menentukan</a:t>
            </a:r>
            <a:r>
              <a:rPr lang="en-US" sz="2000" dirty="0" smtClean="0"/>
              <a:t> </a:t>
            </a:r>
            <a:r>
              <a:rPr lang="en-US" sz="2000" dirty="0" err="1" smtClean="0"/>
              <a:t>jumlah</a:t>
            </a:r>
            <a:r>
              <a:rPr lang="en-US" sz="2000" dirty="0" smtClean="0"/>
              <a:t> </a:t>
            </a:r>
            <a:r>
              <a:rPr lang="en-US" sz="2000" dirty="0" err="1" smtClean="0"/>
              <a:t>salinan</a:t>
            </a:r>
            <a:r>
              <a:rPr lang="en-US" sz="2000" dirty="0" smtClean="0"/>
              <a:t> (</a:t>
            </a:r>
            <a:r>
              <a:rPr lang="en-US" sz="2000" dirty="0" err="1" smtClean="0"/>
              <a:t>copian</a:t>
            </a:r>
            <a:r>
              <a:rPr lang="en-US" sz="2000" dirty="0" smtClean="0"/>
              <a:t>) </a:t>
            </a:r>
            <a:r>
              <a:rPr lang="en-US" sz="2000" dirty="0" err="1" smtClean="0"/>
              <a:t>dari</a:t>
            </a:r>
            <a:r>
              <a:rPr lang="id-ID" sz="2000" dirty="0" smtClean="0"/>
              <a:t/>
            </a:r>
            <a:br>
              <a:rPr lang="id-ID" sz="2000" dirty="0" smtClean="0"/>
            </a:br>
            <a:r>
              <a:rPr lang="en-US" sz="2000" dirty="0" err="1" smtClean="0"/>
              <a:t>dokumen</a:t>
            </a:r>
            <a:r>
              <a:rPr lang="en-US" sz="2000" dirty="0" smtClean="0"/>
              <a:t> yang </a:t>
            </a:r>
            <a:r>
              <a:rPr lang="en-US" sz="2000" dirty="0" err="1" smtClean="0"/>
              <a:t>akan</a:t>
            </a:r>
            <a:r>
              <a:rPr lang="en-US" sz="2000" dirty="0" smtClean="0"/>
              <a:t> </a:t>
            </a:r>
            <a:r>
              <a:rPr lang="en-US" sz="2000" dirty="0" err="1" smtClean="0"/>
              <a:t>dicetak</a:t>
            </a:r>
            <a:r>
              <a:rPr lang="en-US" sz="2000" dirty="0" smtClean="0"/>
              <a:t>. </a:t>
            </a:r>
            <a:r>
              <a:rPr lang="en-US" sz="2000" dirty="0" err="1" smtClean="0"/>
              <a:t>Jika</a:t>
            </a:r>
            <a:r>
              <a:rPr lang="en-US" sz="2000" dirty="0" smtClean="0"/>
              <a:t> </a:t>
            </a:r>
            <a:r>
              <a:rPr lang="en-US" sz="2000" dirty="0" err="1" smtClean="0"/>
              <a:t>kita</a:t>
            </a:r>
            <a:r>
              <a:rPr lang="en-US" sz="2000" dirty="0" smtClean="0"/>
              <a:t> </a:t>
            </a:r>
            <a:r>
              <a:rPr lang="en-US" sz="2000" dirty="0" err="1" smtClean="0"/>
              <a:t>mencetak</a:t>
            </a:r>
            <a:r>
              <a:rPr lang="en-US" sz="2000" dirty="0" smtClean="0"/>
              <a:t> 5 </a:t>
            </a:r>
            <a:r>
              <a:rPr lang="en-US" sz="2000" dirty="0" err="1" smtClean="0"/>
              <a:t>rangkap</a:t>
            </a:r>
            <a:r>
              <a:rPr lang="en-US" sz="2000" dirty="0" smtClean="0"/>
              <a:t> </a:t>
            </a:r>
            <a:r>
              <a:rPr lang="en-US" sz="2000" dirty="0" err="1" smtClean="0"/>
              <a:t>maka</a:t>
            </a:r>
            <a:r>
              <a:rPr lang="en-US" sz="2000" dirty="0" smtClean="0"/>
              <a:t> </a:t>
            </a:r>
            <a:r>
              <a:rPr lang="en-US" sz="2000" dirty="0" err="1" smtClean="0"/>
              <a:t>isilah</a:t>
            </a:r>
            <a:r>
              <a:rPr lang="id-ID" sz="2000" dirty="0" smtClean="0"/>
              <a:t/>
            </a:r>
            <a:br>
              <a:rPr lang="id-ID" sz="2000" dirty="0" smtClean="0"/>
            </a:br>
            <a:r>
              <a:rPr lang="en-US" sz="2000" dirty="0" err="1" smtClean="0"/>
              <a:t>dengan</a:t>
            </a:r>
            <a:r>
              <a:rPr lang="en-US" sz="2000" dirty="0" smtClean="0"/>
              <a:t> </a:t>
            </a:r>
            <a:r>
              <a:rPr lang="en-US" sz="2000" dirty="0" err="1" smtClean="0"/>
              <a:t>angka</a:t>
            </a:r>
            <a:r>
              <a:rPr lang="en-US" sz="2000" dirty="0" smtClean="0"/>
              <a:t> 5.</a:t>
            </a:r>
            <a:r>
              <a:rPr lang="id-ID" sz="2000" dirty="0" smtClean="0"/>
              <a:t/>
            </a:r>
            <a:br>
              <a:rPr lang="id-ID" sz="2000" dirty="0" smtClean="0"/>
            </a:br>
            <a:r>
              <a:rPr lang="en-US" sz="2000" dirty="0" smtClean="0"/>
              <a:t>􀂸 Option properties </a:t>
            </a:r>
            <a:r>
              <a:rPr lang="en-US" sz="2000" dirty="0" err="1" smtClean="0"/>
              <a:t>dapat</a:t>
            </a:r>
            <a:r>
              <a:rPr lang="en-US" sz="2000" dirty="0" smtClean="0"/>
              <a:t> </a:t>
            </a:r>
            <a:r>
              <a:rPr lang="en-US" sz="2000" dirty="0" err="1" smtClean="0"/>
              <a:t>digunakan</a:t>
            </a:r>
            <a:r>
              <a:rPr lang="en-US" sz="2000" dirty="0" smtClean="0"/>
              <a:t> </a:t>
            </a:r>
            <a:r>
              <a:rPr lang="en-US" sz="2000" dirty="0" err="1" smtClean="0"/>
              <a:t>untuk</a:t>
            </a:r>
            <a:r>
              <a:rPr lang="en-US" sz="2000" dirty="0" smtClean="0"/>
              <a:t> </a:t>
            </a:r>
            <a:r>
              <a:rPr lang="en-US" sz="2000" dirty="0" err="1" smtClean="0"/>
              <a:t>menset</a:t>
            </a:r>
            <a:r>
              <a:rPr lang="en-US" sz="2000" dirty="0" smtClean="0"/>
              <a:t> </a:t>
            </a:r>
            <a:r>
              <a:rPr lang="en-US" sz="2000" dirty="0" err="1" smtClean="0"/>
              <a:t>jenis</a:t>
            </a:r>
            <a:r>
              <a:rPr lang="en-US" sz="2000" dirty="0" smtClean="0"/>
              <a:t> </a:t>
            </a:r>
            <a:r>
              <a:rPr lang="en-US" sz="2000" dirty="0" err="1" smtClean="0"/>
              <a:t>kertas</a:t>
            </a:r>
            <a:r>
              <a:rPr lang="en-US" sz="2000" dirty="0" smtClean="0"/>
              <a:t>, </a:t>
            </a:r>
            <a:r>
              <a:rPr lang="en-US" sz="2000" dirty="0" err="1" smtClean="0"/>
              <a:t>kualitas</a:t>
            </a:r>
            <a:r>
              <a:rPr lang="id-ID" sz="2000" dirty="0" smtClean="0"/>
              <a:t/>
            </a:r>
            <a:br>
              <a:rPr lang="id-ID" sz="2000" dirty="0" smtClean="0"/>
            </a:br>
            <a:r>
              <a:rPr lang="en-US" sz="2000" dirty="0" err="1" smtClean="0"/>
              <a:t>pencetakan</a:t>
            </a:r>
            <a:r>
              <a:rPr lang="en-US" sz="2000" dirty="0" smtClean="0"/>
              <a:t>, </a:t>
            </a:r>
            <a:r>
              <a:rPr lang="en-US" sz="2000" dirty="0" err="1" smtClean="0"/>
              <a:t>dan</a:t>
            </a:r>
            <a:r>
              <a:rPr lang="en-US" sz="2000" dirty="0" smtClean="0"/>
              <a:t> lain-lain.</a:t>
            </a:r>
            <a:r>
              <a:rPr lang="id-ID" sz="2000" dirty="0" smtClean="0"/>
              <a:t/>
            </a:r>
            <a:br>
              <a:rPr lang="id-ID" sz="2000" dirty="0" smtClean="0"/>
            </a:br>
            <a:r>
              <a:rPr lang="en-US" sz="2000" dirty="0" smtClean="0"/>
              <a:t>3.Klik OK </a:t>
            </a:r>
            <a:r>
              <a:rPr lang="en-US" sz="2000" dirty="0" err="1" smtClean="0"/>
              <a:t>untuk</a:t>
            </a:r>
            <a:r>
              <a:rPr lang="en-US" sz="2000" dirty="0" smtClean="0"/>
              <a:t> </a:t>
            </a:r>
            <a:r>
              <a:rPr lang="en-US" sz="2000" dirty="0" err="1" smtClean="0"/>
              <a:t>melakukan</a:t>
            </a:r>
            <a:r>
              <a:rPr lang="en-US" sz="2000" dirty="0" smtClean="0"/>
              <a:t> </a:t>
            </a:r>
            <a:r>
              <a:rPr lang="en-US" sz="2000" dirty="0" err="1" smtClean="0"/>
              <a:t>proses</a:t>
            </a:r>
            <a:r>
              <a:rPr lang="en-US" sz="2000" dirty="0" smtClean="0"/>
              <a:t> </a:t>
            </a:r>
            <a:r>
              <a:rPr lang="en-US" sz="2000" dirty="0" err="1" smtClean="0"/>
              <a:t>pencetakan</a:t>
            </a:r>
            <a:r>
              <a:rPr lang="en-US" sz="2000" dirty="0" smtClean="0"/>
              <a:t>.</a:t>
            </a:r>
            <a:r>
              <a:rPr lang="id-ID" sz="2000" dirty="0" smtClean="0"/>
              <a:t/>
            </a:r>
            <a:br>
              <a:rPr lang="id-ID" sz="2000" dirty="0" smtClean="0"/>
            </a:br>
            <a:endParaRPr lang="id-ID" sz="2000" dirty="0"/>
          </a:p>
        </p:txBody>
      </p:sp>
    </p:spTree>
  </p:cSld>
  <p:clrMapOvr>
    <a:masterClrMapping/>
  </p:clrMapOvr>
  <p:transition spd="slow">
    <p:wheel spokes="8"/>
    <p:sndAc>
      <p:stSnd>
        <p:snd r:embed="rId2" name="chimes.wav" builtIn="1"/>
      </p:stSnd>
    </p:sndAc>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8" name="Rectangle 14"/>
          <p:cNvSpPr>
            <a:spLocks noChangeArrowheads="1"/>
          </p:cNvSpPr>
          <p:nvPr/>
        </p:nvSpPr>
        <p:spPr bwMode="auto">
          <a:xfrm>
            <a:off x="0" y="6953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d-ID" sz="1800" b="0" i="0" u="none" strike="noStrike" cap="none" normalizeH="0" baseline="0" smtClean="0">
              <a:ln>
                <a:noFill/>
              </a:ln>
              <a:solidFill>
                <a:schemeClr val="tx1"/>
              </a:solidFill>
              <a:effectLst/>
              <a:latin typeface="Arial" pitchFamily="34" charset="0"/>
              <a:cs typeface="Arial" pitchFamily="34" charset="0"/>
            </a:endParaRPr>
          </a:p>
        </p:txBody>
      </p:sp>
      <p:sp>
        <p:nvSpPr>
          <p:cNvPr id="31" name="Title 30"/>
          <p:cNvSpPr>
            <a:spLocks noGrp="1"/>
          </p:cNvSpPr>
          <p:nvPr>
            <p:ph type="title"/>
          </p:nvPr>
        </p:nvSpPr>
        <p:spPr>
          <a:xfrm>
            <a:off x="571472" y="571480"/>
            <a:ext cx="8286808" cy="6057920"/>
          </a:xfrm>
        </p:spPr>
        <p:txBody>
          <a:bodyPr>
            <a:normAutofit/>
          </a:bodyPr>
          <a:lstStyle/>
          <a:p>
            <a:r>
              <a:rPr lang="en-US" sz="2800" dirty="0" smtClean="0"/>
              <a:t>Menu Bar, </a:t>
            </a:r>
            <a:r>
              <a:rPr lang="en-US" sz="2800" dirty="0" err="1" smtClean="0"/>
              <a:t>berisi</a:t>
            </a:r>
            <a:r>
              <a:rPr lang="en-US" sz="2800" dirty="0" smtClean="0"/>
              <a:t> </a:t>
            </a:r>
            <a:r>
              <a:rPr lang="en-US" sz="2800" dirty="0" err="1" smtClean="0"/>
              <a:t>daftar</a:t>
            </a:r>
            <a:r>
              <a:rPr lang="en-US" sz="2800" dirty="0" smtClean="0"/>
              <a:t> menu yang </a:t>
            </a:r>
            <a:r>
              <a:rPr lang="en-US" sz="2800" dirty="0" err="1" smtClean="0"/>
              <a:t>dapat</a:t>
            </a:r>
            <a:r>
              <a:rPr lang="en-US" sz="2800" dirty="0" smtClean="0"/>
              <a:t> </a:t>
            </a:r>
            <a:r>
              <a:rPr lang="en-US" sz="2800" dirty="0" err="1" smtClean="0"/>
              <a:t>kita</a:t>
            </a:r>
            <a:r>
              <a:rPr lang="en-US" sz="2800" dirty="0" smtClean="0"/>
              <a:t> </a:t>
            </a:r>
            <a:r>
              <a:rPr lang="en-US" sz="2800" dirty="0" err="1" smtClean="0"/>
              <a:t>gunakan</a:t>
            </a:r>
            <a:r>
              <a:rPr lang="en-US" sz="2800" dirty="0" smtClean="0"/>
              <a:t>, </a:t>
            </a:r>
            <a:r>
              <a:rPr lang="en-US" sz="2800" dirty="0" err="1" smtClean="0"/>
              <a:t>dimana</a:t>
            </a:r>
            <a:r>
              <a:rPr lang="en-US" sz="2800" dirty="0" smtClean="0"/>
              <a:t> menu </a:t>
            </a:r>
            <a:r>
              <a:rPr lang="en-US" sz="2800" dirty="0" err="1" smtClean="0"/>
              <a:t>ini</a:t>
            </a:r>
            <a:r>
              <a:rPr lang="id-ID" sz="2800" dirty="0" smtClean="0"/>
              <a:t/>
            </a:r>
            <a:br>
              <a:rPr lang="id-ID" sz="2800" dirty="0" smtClean="0"/>
            </a:br>
            <a:r>
              <a:rPr lang="en-US" sz="2800" dirty="0" err="1" smtClean="0"/>
              <a:t>mempunyai</a:t>
            </a:r>
            <a:r>
              <a:rPr lang="en-US" sz="2800" dirty="0" smtClean="0"/>
              <a:t> sub menu </a:t>
            </a:r>
            <a:r>
              <a:rPr lang="en-US" sz="2800" dirty="0" err="1" smtClean="0"/>
              <a:t>masing-masing</a:t>
            </a:r>
            <a:r>
              <a:rPr lang="en-US" sz="2800" dirty="0" smtClean="0"/>
              <a:t> </a:t>
            </a:r>
            <a:r>
              <a:rPr lang="en-US" sz="2800" dirty="0" err="1" smtClean="0"/>
              <a:t>sesuai</a:t>
            </a:r>
            <a:r>
              <a:rPr lang="en-US" sz="2800" dirty="0" smtClean="0"/>
              <a:t> </a:t>
            </a:r>
            <a:r>
              <a:rPr lang="en-US" sz="2800" dirty="0" err="1" smtClean="0"/>
              <a:t>dengan</a:t>
            </a:r>
            <a:r>
              <a:rPr lang="en-US" sz="2800" dirty="0" smtClean="0"/>
              <a:t> </a:t>
            </a:r>
            <a:r>
              <a:rPr lang="en-US" sz="2800" dirty="0" err="1" smtClean="0"/>
              <a:t>fungsi</a:t>
            </a:r>
            <a:r>
              <a:rPr lang="en-US" sz="2800" dirty="0" smtClean="0"/>
              <a:t> </a:t>
            </a:r>
            <a:r>
              <a:rPr lang="en-US" sz="2800" dirty="0" err="1" smtClean="0"/>
              <a:t>dari</a:t>
            </a:r>
            <a:r>
              <a:rPr lang="en-US" sz="2800" dirty="0" smtClean="0"/>
              <a:t> menu</a:t>
            </a:r>
            <a:r>
              <a:rPr lang="id-ID" sz="2800" dirty="0" smtClean="0"/>
              <a:t/>
            </a:r>
            <a:br>
              <a:rPr lang="id-ID" sz="2800" dirty="0" smtClean="0"/>
            </a:br>
            <a:r>
              <a:rPr lang="en-US" sz="2800" dirty="0" err="1" smtClean="0"/>
              <a:t>induknya</a:t>
            </a:r>
            <a:r>
              <a:rPr lang="en-US" sz="2800" dirty="0" smtClean="0"/>
              <a:t>. </a:t>
            </a:r>
            <a:r>
              <a:rPr lang="en-US" sz="2800" dirty="0" err="1" smtClean="0"/>
              <a:t>Misalnya</a:t>
            </a:r>
            <a:r>
              <a:rPr lang="en-US" sz="2800" dirty="0" smtClean="0"/>
              <a:t> Menu File, </a:t>
            </a:r>
            <a:r>
              <a:rPr lang="en-US" sz="2800" dirty="0" err="1" smtClean="0"/>
              <a:t>maka</a:t>
            </a:r>
            <a:r>
              <a:rPr lang="en-US" sz="2800" dirty="0" smtClean="0"/>
              <a:t> sub menu-</a:t>
            </a:r>
            <a:r>
              <a:rPr lang="en-US" sz="2800" dirty="0" err="1" smtClean="0"/>
              <a:t>nya</a:t>
            </a:r>
            <a:r>
              <a:rPr lang="en-US" sz="2800" dirty="0" smtClean="0"/>
              <a:t> </a:t>
            </a:r>
            <a:r>
              <a:rPr lang="en-US" sz="2800" dirty="0" err="1" smtClean="0"/>
              <a:t>berisi</a:t>
            </a:r>
            <a:r>
              <a:rPr lang="en-US" sz="2800" dirty="0" smtClean="0"/>
              <a:t> </a:t>
            </a:r>
            <a:r>
              <a:rPr lang="en-US" sz="2800" dirty="0" err="1" smtClean="0"/>
              <a:t>segala</a:t>
            </a:r>
            <a:r>
              <a:rPr lang="en-US" sz="2800" dirty="0" smtClean="0"/>
              <a:t> </a:t>
            </a:r>
            <a:r>
              <a:rPr lang="en-US" sz="2800" dirty="0" err="1" smtClean="0"/>
              <a:t>hal</a:t>
            </a:r>
            <a:r>
              <a:rPr lang="en-US" sz="2800" dirty="0" smtClean="0"/>
              <a:t> yang</a:t>
            </a:r>
            <a:r>
              <a:rPr lang="id-ID" sz="2800" dirty="0" smtClean="0"/>
              <a:t/>
            </a:r>
            <a:br>
              <a:rPr lang="id-ID" sz="2800" dirty="0" smtClean="0"/>
            </a:br>
            <a:r>
              <a:rPr lang="en-US" sz="2800" dirty="0" err="1" smtClean="0"/>
              <a:t>berkaitan</a:t>
            </a:r>
            <a:r>
              <a:rPr lang="en-US" sz="2800" dirty="0" smtClean="0"/>
              <a:t> </a:t>
            </a:r>
            <a:r>
              <a:rPr lang="en-US" sz="2800" dirty="0" err="1" smtClean="0"/>
              <a:t>dengan</a:t>
            </a:r>
            <a:r>
              <a:rPr lang="en-US" sz="2800" dirty="0" smtClean="0"/>
              <a:t> file, </a:t>
            </a:r>
            <a:r>
              <a:rPr lang="en-US" sz="2800" dirty="0" err="1" smtClean="0"/>
              <a:t>begitu</a:t>
            </a:r>
            <a:r>
              <a:rPr lang="en-US" sz="2800" dirty="0" smtClean="0"/>
              <a:t> </a:t>
            </a:r>
            <a:r>
              <a:rPr lang="en-US" sz="2800" dirty="0" err="1" smtClean="0"/>
              <a:t>juga</a:t>
            </a:r>
            <a:r>
              <a:rPr lang="en-US" sz="2800" dirty="0" smtClean="0"/>
              <a:t> </a:t>
            </a:r>
            <a:r>
              <a:rPr lang="en-US" sz="2800" dirty="0" err="1" smtClean="0"/>
              <a:t>dengan</a:t>
            </a:r>
            <a:r>
              <a:rPr lang="en-US" sz="2800" dirty="0" smtClean="0"/>
              <a:t> menu yang </a:t>
            </a:r>
            <a:r>
              <a:rPr lang="en-US" sz="2800" dirty="0" err="1" smtClean="0"/>
              <a:t>lainnya</a:t>
            </a:r>
            <a:r>
              <a:rPr lang="en-US" sz="2800" dirty="0" smtClean="0"/>
              <a:t>. </a:t>
            </a:r>
            <a:r>
              <a:rPr lang="en-US" sz="2800" dirty="0" err="1" smtClean="0"/>
              <a:t>Standarnya</a:t>
            </a:r>
            <a:r>
              <a:rPr lang="id-ID" sz="2800" dirty="0" smtClean="0"/>
              <a:t/>
            </a:r>
            <a:br>
              <a:rPr lang="id-ID" sz="2800" dirty="0" smtClean="0"/>
            </a:br>
            <a:r>
              <a:rPr lang="en-US" sz="2800" dirty="0" smtClean="0"/>
              <a:t>menu </a:t>
            </a:r>
            <a:r>
              <a:rPr lang="en-US" sz="2800" dirty="0" err="1" smtClean="0"/>
              <a:t>ini</a:t>
            </a:r>
            <a:r>
              <a:rPr lang="en-US" sz="2800" dirty="0" smtClean="0"/>
              <a:t> </a:t>
            </a:r>
            <a:r>
              <a:rPr lang="en-US" sz="2800" dirty="0" err="1" smtClean="0"/>
              <a:t>terdiri</a:t>
            </a:r>
            <a:r>
              <a:rPr lang="en-US" sz="2800" dirty="0" smtClean="0"/>
              <a:t> </a:t>
            </a:r>
            <a:r>
              <a:rPr lang="en-US" sz="2800" dirty="0" err="1" smtClean="0"/>
              <a:t>dari</a:t>
            </a:r>
            <a:r>
              <a:rPr lang="en-US" sz="2800" dirty="0" smtClean="0"/>
              <a:t> Menu	</a:t>
            </a:r>
            <a:r>
              <a:rPr lang="id-ID" sz="2800" dirty="0" smtClean="0"/>
              <a:t/>
            </a:r>
            <a:br>
              <a:rPr lang="id-ID" sz="2800" dirty="0" smtClean="0"/>
            </a:br>
            <a:endParaRPr lang="id-ID" sz="2800" dirty="0"/>
          </a:p>
        </p:txBody>
      </p:sp>
      <p:pic>
        <p:nvPicPr>
          <p:cNvPr id="33" name="Picture 32"/>
          <p:cNvPicPr/>
          <p:nvPr/>
        </p:nvPicPr>
        <p:blipFill>
          <a:blip r:embed="rId3"/>
          <a:srcRect/>
          <a:stretch>
            <a:fillRect/>
          </a:stretch>
        </p:blipFill>
        <p:spPr bwMode="auto">
          <a:xfrm>
            <a:off x="1357290" y="5572140"/>
            <a:ext cx="6143668" cy="642942"/>
          </a:xfrm>
          <a:prstGeom prst="rect">
            <a:avLst/>
          </a:prstGeom>
          <a:noFill/>
          <a:ln w="9525">
            <a:noFill/>
            <a:miter lim="800000"/>
            <a:headEnd/>
            <a:tailEnd/>
          </a:ln>
        </p:spPr>
      </p:pic>
    </p:spTree>
  </p:cSld>
  <p:clrMapOvr>
    <a:masterClrMapping/>
  </p:clrMapOvr>
  <p:transition spd="slow">
    <p:wheel spokes="8"/>
    <p:sndAc>
      <p:stSnd>
        <p:snd r:embed="rId2" name="chimes.wav" builtIn="1"/>
      </p:stSnd>
    </p:sndAc>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00042"/>
            <a:ext cx="8153400" cy="5786478"/>
          </a:xfrm>
        </p:spPr>
        <p:txBody>
          <a:bodyPr>
            <a:noAutofit/>
          </a:bodyPr>
          <a:lstStyle/>
          <a:p>
            <a:r>
              <a:rPr lang="en-US" sz="2000" i="1" dirty="0" smtClean="0"/>
              <a:t>File, Edit, View, Insert, Format, Tools, Table, Windows </a:t>
            </a:r>
            <a:r>
              <a:rPr lang="en-US" sz="2000" i="1" dirty="0" err="1" smtClean="0"/>
              <a:t>dan</a:t>
            </a:r>
            <a:r>
              <a:rPr lang="en-US" sz="2000" i="1" dirty="0" smtClean="0"/>
              <a:t> Help </a:t>
            </a:r>
            <a:r>
              <a:rPr lang="en-US" sz="2000" dirty="0" err="1" smtClean="0"/>
              <a:t>tapi</a:t>
            </a:r>
            <a:r>
              <a:rPr lang="en-US" sz="2000" dirty="0" smtClean="0"/>
              <a:t> </a:t>
            </a:r>
            <a:r>
              <a:rPr lang="en-US" sz="2000" dirty="0" err="1" smtClean="0"/>
              <a:t>daftar</a:t>
            </a:r>
            <a:r>
              <a:rPr lang="id-ID" sz="2000" dirty="0" smtClean="0"/>
              <a:t/>
            </a:r>
            <a:br>
              <a:rPr lang="id-ID" sz="2000" dirty="0" smtClean="0"/>
            </a:br>
            <a:r>
              <a:rPr lang="en-US" sz="2000" dirty="0" smtClean="0"/>
              <a:t>menu </a:t>
            </a:r>
            <a:r>
              <a:rPr lang="en-US" sz="2000" dirty="0" err="1" smtClean="0"/>
              <a:t>juga</a:t>
            </a:r>
            <a:r>
              <a:rPr lang="en-US" sz="2000" dirty="0" smtClean="0"/>
              <a:t> </a:t>
            </a:r>
            <a:r>
              <a:rPr lang="en-US" sz="2000" dirty="0" err="1" smtClean="0"/>
              <a:t>dapat</a:t>
            </a:r>
            <a:r>
              <a:rPr lang="en-US" sz="2000" dirty="0" smtClean="0"/>
              <a:t> </a:t>
            </a:r>
            <a:r>
              <a:rPr lang="en-US" sz="2000" dirty="0" err="1" smtClean="0"/>
              <a:t>kita</a:t>
            </a:r>
            <a:r>
              <a:rPr lang="en-US" sz="2000" dirty="0" smtClean="0"/>
              <a:t> </a:t>
            </a:r>
            <a:r>
              <a:rPr lang="en-US" sz="2000" dirty="0" err="1" smtClean="0"/>
              <a:t>tambahkan</a:t>
            </a:r>
            <a:r>
              <a:rPr lang="en-US" sz="2000" dirty="0" smtClean="0"/>
              <a:t> </a:t>
            </a:r>
            <a:r>
              <a:rPr lang="en-US" sz="2000" dirty="0" err="1" smtClean="0"/>
              <a:t>sesuai</a:t>
            </a:r>
            <a:r>
              <a:rPr lang="en-US" sz="2000" dirty="0" smtClean="0"/>
              <a:t> </a:t>
            </a:r>
            <a:r>
              <a:rPr lang="en-US" sz="2000" dirty="0" err="1" smtClean="0"/>
              <a:t>dengan</a:t>
            </a:r>
            <a:r>
              <a:rPr lang="en-US" sz="2000" dirty="0" smtClean="0"/>
              <a:t> </a:t>
            </a:r>
            <a:r>
              <a:rPr lang="en-US" sz="2000" dirty="0" err="1" smtClean="0"/>
              <a:t>keperluan</a:t>
            </a:r>
            <a:r>
              <a:rPr lang="en-US" sz="2000" dirty="0" smtClean="0"/>
              <a:t> </a:t>
            </a:r>
            <a:r>
              <a:rPr lang="en-US" sz="2000" dirty="0" err="1" smtClean="0"/>
              <a:t>kita</a:t>
            </a:r>
            <a:r>
              <a:rPr lang="en-US" sz="2000" dirty="0" smtClean="0"/>
              <a:t>. Menu </a:t>
            </a:r>
            <a:r>
              <a:rPr lang="en-US" sz="2000" dirty="0" err="1" smtClean="0"/>
              <a:t>ini</a:t>
            </a:r>
            <a:r>
              <a:rPr lang="en-US" sz="2000" dirty="0" smtClean="0"/>
              <a:t> </a:t>
            </a:r>
            <a:r>
              <a:rPr lang="en-US" sz="2000" dirty="0" err="1" smtClean="0"/>
              <a:t>dapat</a:t>
            </a:r>
            <a:r>
              <a:rPr lang="id-ID" sz="2000" dirty="0" smtClean="0"/>
              <a:t/>
            </a:r>
            <a:br>
              <a:rPr lang="id-ID" sz="2000" dirty="0" smtClean="0"/>
            </a:br>
            <a:r>
              <a:rPr lang="en-US" sz="2000" dirty="0" err="1" smtClean="0"/>
              <a:t>kita</a:t>
            </a:r>
            <a:r>
              <a:rPr lang="en-US" sz="2000" dirty="0" smtClean="0"/>
              <a:t> </a:t>
            </a:r>
            <a:r>
              <a:rPr lang="en-US" sz="2000" dirty="0" err="1" smtClean="0"/>
              <a:t>pilih</a:t>
            </a:r>
            <a:r>
              <a:rPr lang="en-US" sz="2000" dirty="0" smtClean="0"/>
              <a:t> </a:t>
            </a:r>
            <a:r>
              <a:rPr lang="en-US" sz="2000" dirty="0" err="1" smtClean="0"/>
              <a:t>dengan</a:t>
            </a:r>
            <a:r>
              <a:rPr lang="en-US" sz="2000" dirty="0" smtClean="0"/>
              <a:t> </a:t>
            </a:r>
            <a:r>
              <a:rPr lang="en-US" sz="2000" dirty="0" err="1" smtClean="0"/>
              <a:t>cara</a:t>
            </a:r>
            <a:r>
              <a:rPr lang="en-US" sz="2000" dirty="0" smtClean="0"/>
              <a:t> </a:t>
            </a:r>
            <a:r>
              <a:rPr lang="en-US" sz="2000" dirty="0" err="1" smtClean="0"/>
              <a:t>meng-klik</a:t>
            </a:r>
            <a:r>
              <a:rPr lang="en-US" sz="2000" dirty="0" smtClean="0"/>
              <a:t> </a:t>
            </a:r>
            <a:r>
              <a:rPr lang="en-US" sz="2000" dirty="0" err="1" smtClean="0"/>
              <a:t>nama</a:t>
            </a:r>
            <a:r>
              <a:rPr lang="en-US" sz="2000" dirty="0" smtClean="0"/>
              <a:t> menu </a:t>
            </a:r>
            <a:r>
              <a:rPr lang="en-US" sz="2000" dirty="0" err="1" smtClean="0"/>
              <a:t>atau</a:t>
            </a:r>
            <a:r>
              <a:rPr lang="en-US" sz="2000" dirty="0" smtClean="0"/>
              <a:t> </a:t>
            </a:r>
            <a:r>
              <a:rPr lang="en-US" sz="2000" dirty="0" err="1" smtClean="0"/>
              <a:t>dengan</a:t>
            </a:r>
            <a:r>
              <a:rPr lang="en-US" sz="2000" dirty="0" smtClean="0"/>
              <a:t> </a:t>
            </a:r>
            <a:r>
              <a:rPr lang="en-US" sz="2000" dirty="0" err="1" smtClean="0"/>
              <a:t>tombol</a:t>
            </a:r>
            <a:r>
              <a:rPr lang="en-US" sz="2000" dirty="0" smtClean="0"/>
              <a:t> Alternate</a:t>
            </a:r>
            <a:r>
              <a:rPr lang="id-ID" sz="2000" dirty="0" smtClean="0"/>
              <a:t/>
            </a:r>
            <a:br>
              <a:rPr lang="id-ID" sz="2000" dirty="0" smtClean="0"/>
            </a:br>
            <a:r>
              <a:rPr lang="en-US" sz="2000" dirty="0" smtClean="0"/>
              <a:t>(ALT)+</a:t>
            </a:r>
            <a:r>
              <a:rPr lang="en-US" sz="2000" dirty="0" err="1" smtClean="0"/>
              <a:t>huruf</a:t>
            </a:r>
            <a:r>
              <a:rPr lang="en-US" sz="2000" dirty="0" smtClean="0"/>
              <a:t> yang </a:t>
            </a:r>
            <a:r>
              <a:rPr lang="en-US" sz="2000" dirty="0" err="1" smtClean="0"/>
              <a:t>bergaris</a:t>
            </a:r>
            <a:r>
              <a:rPr lang="en-US" sz="2000" dirty="0" smtClean="0"/>
              <a:t> </a:t>
            </a:r>
            <a:r>
              <a:rPr lang="en-US" sz="2000" dirty="0" err="1" smtClean="0"/>
              <a:t>bawah</a:t>
            </a:r>
            <a:r>
              <a:rPr lang="en-US" sz="2000" dirty="0" smtClean="0"/>
              <a:t> </a:t>
            </a:r>
            <a:r>
              <a:rPr lang="en-US" sz="2000" dirty="0" err="1" smtClean="0"/>
              <a:t>pada</a:t>
            </a:r>
            <a:r>
              <a:rPr lang="en-US" sz="2000" dirty="0" smtClean="0"/>
              <a:t> menu </a:t>
            </a:r>
            <a:r>
              <a:rPr lang="en-US" sz="2000" dirty="0" err="1" smtClean="0"/>
              <a:t>secara</a:t>
            </a:r>
            <a:r>
              <a:rPr lang="id-ID" sz="2000" dirty="0" smtClean="0"/>
              <a:t> </a:t>
            </a:r>
            <a:r>
              <a:rPr lang="en-US" sz="2000" dirty="0" err="1" smtClean="0"/>
              <a:t>bersamaan</a:t>
            </a:r>
            <a:r>
              <a:rPr lang="en-US" sz="2000" dirty="0" smtClean="0"/>
              <a:t>. </a:t>
            </a:r>
            <a:r>
              <a:rPr lang="en-US" sz="2000" dirty="0" err="1" smtClean="0"/>
              <a:t>Misal</a:t>
            </a:r>
            <a:r>
              <a:rPr lang="en-US" sz="2000" dirty="0" smtClean="0"/>
              <a:t> </a:t>
            </a:r>
            <a:r>
              <a:rPr lang="en-US" sz="2000" dirty="0" err="1" smtClean="0"/>
              <a:t>kita</a:t>
            </a:r>
            <a:r>
              <a:rPr lang="id-ID" sz="2000" dirty="0" smtClean="0"/>
              <a:t/>
            </a:r>
            <a:br>
              <a:rPr lang="id-ID" sz="2000" dirty="0" smtClean="0"/>
            </a:br>
            <a:r>
              <a:rPr lang="en-US" sz="2000" dirty="0" err="1" smtClean="0"/>
              <a:t>akan</a:t>
            </a:r>
            <a:r>
              <a:rPr lang="en-US" sz="2000" dirty="0" smtClean="0"/>
              <a:t> </a:t>
            </a:r>
            <a:r>
              <a:rPr lang="en-US" sz="2000" dirty="0" err="1" smtClean="0"/>
              <a:t>mengaktifkan</a:t>
            </a:r>
            <a:r>
              <a:rPr lang="en-US" sz="2000" dirty="0" smtClean="0"/>
              <a:t> menu file </a:t>
            </a:r>
            <a:r>
              <a:rPr lang="en-US" sz="2000" dirty="0" err="1" smtClean="0"/>
              <a:t>maka</a:t>
            </a:r>
            <a:r>
              <a:rPr lang="en-US" sz="2000" dirty="0" smtClean="0"/>
              <a:t> </a:t>
            </a:r>
            <a:r>
              <a:rPr lang="en-US" sz="2000" dirty="0" err="1" smtClean="0"/>
              <a:t>kliklah</a:t>
            </a:r>
            <a:r>
              <a:rPr lang="en-US" sz="2000" dirty="0" smtClean="0"/>
              <a:t> menu </a:t>
            </a:r>
            <a:r>
              <a:rPr lang="en-US" sz="2000" dirty="0" err="1" smtClean="0"/>
              <a:t>tersebut</a:t>
            </a:r>
            <a:r>
              <a:rPr lang="en-US" sz="2000" dirty="0" smtClean="0"/>
              <a:t> </a:t>
            </a:r>
            <a:r>
              <a:rPr lang="en-US" sz="2000" dirty="0" err="1" smtClean="0"/>
              <a:t>atau</a:t>
            </a:r>
            <a:r>
              <a:rPr lang="en-US" sz="2000" dirty="0" smtClean="0"/>
              <a:t> </a:t>
            </a:r>
            <a:r>
              <a:rPr lang="en-US" sz="2000" dirty="0" err="1" smtClean="0"/>
              <a:t>dengan</a:t>
            </a:r>
            <a:r>
              <a:rPr lang="id-ID" sz="2000" dirty="0" smtClean="0"/>
              <a:t/>
            </a:r>
            <a:br>
              <a:rPr lang="id-ID" sz="2000" dirty="0" smtClean="0"/>
            </a:br>
            <a:r>
              <a:rPr lang="en-US" sz="2000" dirty="0" err="1" smtClean="0"/>
              <a:t>menekan</a:t>
            </a:r>
            <a:r>
              <a:rPr lang="en-US" sz="2000" dirty="0" smtClean="0"/>
              <a:t> </a:t>
            </a:r>
            <a:r>
              <a:rPr lang="en-US" sz="2000" dirty="0" err="1" smtClean="0"/>
              <a:t>tombol</a:t>
            </a:r>
            <a:r>
              <a:rPr lang="en-US" sz="2000" dirty="0" smtClean="0"/>
              <a:t> ALT+F (</a:t>
            </a:r>
            <a:r>
              <a:rPr lang="en-US" sz="2000" dirty="0" err="1" smtClean="0"/>
              <a:t>tekan</a:t>
            </a:r>
            <a:r>
              <a:rPr lang="en-US" sz="2000" dirty="0" smtClean="0"/>
              <a:t> </a:t>
            </a:r>
            <a:r>
              <a:rPr lang="en-US" sz="2000" dirty="0" err="1" smtClean="0"/>
              <a:t>secara</a:t>
            </a:r>
            <a:r>
              <a:rPr lang="en-US" sz="2000" dirty="0" smtClean="0"/>
              <a:t> </a:t>
            </a:r>
            <a:r>
              <a:rPr lang="en-US" sz="2000" dirty="0" err="1" smtClean="0"/>
              <a:t>bersamaan</a:t>
            </a:r>
            <a:r>
              <a:rPr lang="en-US" sz="2000" dirty="0" smtClean="0"/>
              <a:t>).</a:t>
            </a:r>
            <a:r>
              <a:rPr lang="id-ID" sz="2000" dirty="0" smtClean="0"/>
              <a:t/>
            </a:r>
            <a:br>
              <a:rPr lang="id-ID" sz="2000" dirty="0" smtClean="0"/>
            </a:br>
            <a:r>
              <a:rPr lang="en-US" sz="2000" dirty="0" smtClean="0"/>
              <a:t>• Toolbar </a:t>
            </a:r>
            <a:r>
              <a:rPr lang="en-US" sz="2000" dirty="0" err="1" smtClean="0"/>
              <a:t>Standar</a:t>
            </a:r>
            <a:r>
              <a:rPr lang="en-US" sz="2000" dirty="0" smtClean="0"/>
              <a:t>, </a:t>
            </a:r>
            <a:r>
              <a:rPr lang="en-US" sz="2000" dirty="0" err="1" smtClean="0"/>
              <a:t>merupakan</a:t>
            </a:r>
            <a:r>
              <a:rPr lang="en-US" sz="2000" dirty="0" smtClean="0"/>
              <a:t> </a:t>
            </a:r>
            <a:r>
              <a:rPr lang="en-US" sz="2000" dirty="0" err="1" smtClean="0"/>
              <a:t>kumpulan</a:t>
            </a:r>
            <a:r>
              <a:rPr lang="en-US" sz="2000" dirty="0" smtClean="0"/>
              <a:t> icon-icon </a:t>
            </a:r>
            <a:r>
              <a:rPr lang="en-US" sz="2000" dirty="0" err="1" smtClean="0"/>
              <a:t>standar</a:t>
            </a:r>
            <a:r>
              <a:rPr lang="en-US" sz="2000" dirty="0" smtClean="0"/>
              <a:t> yang </a:t>
            </a:r>
            <a:r>
              <a:rPr lang="en-US" sz="2000" dirty="0" err="1" smtClean="0"/>
              <a:t>disediakan</a:t>
            </a:r>
            <a:r>
              <a:rPr lang="id-ID" sz="2000" dirty="0" smtClean="0"/>
              <a:t/>
            </a:r>
            <a:br>
              <a:rPr lang="id-ID" sz="2000" dirty="0" smtClean="0"/>
            </a:br>
            <a:r>
              <a:rPr lang="en-US" sz="2000" dirty="0" err="1" smtClean="0"/>
              <a:t>oleh</a:t>
            </a:r>
            <a:r>
              <a:rPr lang="en-US" sz="2000" dirty="0" smtClean="0"/>
              <a:t> Word 2000 </a:t>
            </a:r>
            <a:r>
              <a:rPr lang="en-US" sz="2000" dirty="0" err="1" smtClean="0"/>
              <a:t>secara</a:t>
            </a:r>
            <a:r>
              <a:rPr lang="en-US" sz="2000" dirty="0" smtClean="0"/>
              <a:t> </a:t>
            </a:r>
            <a:r>
              <a:rPr lang="en-US" sz="2000" dirty="0" err="1" smtClean="0"/>
              <a:t>otomatis</a:t>
            </a:r>
            <a:r>
              <a:rPr lang="en-US" sz="2000" dirty="0" smtClean="0"/>
              <a:t>. </a:t>
            </a:r>
            <a:r>
              <a:rPr lang="en-US" sz="2000" dirty="0" err="1" smtClean="0"/>
              <a:t>Walaupun</a:t>
            </a:r>
            <a:r>
              <a:rPr lang="en-US" sz="2000" dirty="0" smtClean="0"/>
              <a:t> </a:t>
            </a:r>
            <a:r>
              <a:rPr lang="en-US" sz="2000" dirty="0" err="1" smtClean="0"/>
              <a:t>begitu</a:t>
            </a:r>
            <a:r>
              <a:rPr lang="en-US" sz="2000" dirty="0" smtClean="0"/>
              <a:t> icon </a:t>
            </a:r>
            <a:r>
              <a:rPr lang="en-US" sz="2000" dirty="0" err="1" smtClean="0"/>
              <a:t>dari</a:t>
            </a:r>
            <a:r>
              <a:rPr lang="en-US" sz="2000" dirty="0" smtClean="0"/>
              <a:t> toolbar </a:t>
            </a:r>
            <a:r>
              <a:rPr lang="en-US" sz="2000" dirty="0" err="1" smtClean="0"/>
              <a:t>ini</a:t>
            </a:r>
            <a:r>
              <a:rPr lang="en-US" sz="2000" dirty="0" smtClean="0"/>
              <a:t> </a:t>
            </a:r>
            <a:r>
              <a:rPr lang="en-US" sz="2000" dirty="0" err="1" smtClean="0"/>
              <a:t>juga</a:t>
            </a:r>
            <a:r>
              <a:rPr lang="id-ID" sz="2000" dirty="0" smtClean="0"/>
              <a:t/>
            </a:r>
            <a:br>
              <a:rPr lang="id-ID" sz="2000" dirty="0" smtClean="0"/>
            </a:br>
            <a:r>
              <a:rPr lang="en-US" sz="2000" dirty="0" err="1" smtClean="0"/>
              <a:t>dapat</a:t>
            </a:r>
            <a:r>
              <a:rPr lang="en-US" sz="2000" dirty="0" smtClean="0"/>
              <a:t> </a:t>
            </a:r>
            <a:r>
              <a:rPr lang="en-US" sz="2000" dirty="0" err="1" smtClean="0"/>
              <a:t>kita</a:t>
            </a:r>
            <a:r>
              <a:rPr lang="en-US" sz="2000" dirty="0" smtClean="0"/>
              <a:t> </a:t>
            </a:r>
            <a:r>
              <a:rPr lang="en-US" sz="2000" dirty="0" err="1" smtClean="0"/>
              <a:t>tambah</a:t>
            </a:r>
            <a:r>
              <a:rPr lang="en-US" sz="2000" dirty="0" smtClean="0"/>
              <a:t> </a:t>
            </a:r>
            <a:r>
              <a:rPr lang="en-US" sz="2000" dirty="0" err="1" smtClean="0"/>
              <a:t>atau</a:t>
            </a:r>
            <a:r>
              <a:rPr lang="en-US" sz="2000" dirty="0" smtClean="0"/>
              <a:t> </a:t>
            </a:r>
            <a:r>
              <a:rPr lang="en-US" sz="2000" dirty="0" err="1" smtClean="0"/>
              <a:t>dikurangi</a:t>
            </a:r>
            <a:r>
              <a:rPr lang="en-US" sz="2000" dirty="0" smtClean="0"/>
              <a:t> </a:t>
            </a:r>
            <a:r>
              <a:rPr lang="en-US" sz="2000" dirty="0" err="1" smtClean="0"/>
              <a:t>sesuai</a:t>
            </a:r>
            <a:r>
              <a:rPr lang="en-US" sz="2000" dirty="0" smtClean="0"/>
              <a:t> </a:t>
            </a:r>
            <a:r>
              <a:rPr lang="en-US" sz="2000" dirty="0" err="1" smtClean="0"/>
              <a:t>keperluan</a:t>
            </a:r>
            <a:r>
              <a:rPr lang="en-US" sz="2000" dirty="0" smtClean="0"/>
              <a:t>. Default </a:t>
            </a:r>
            <a:r>
              <a:rPr lang="en-US" sz="2000" dirty="0" err="1" smtClean="0"/>
              <a:t>dari</a:t>
            </a:r>
            <a:r>
              <a:rPr lang="en-US" sz="2000" dirty="0" smtClean="0"/>
              <a:t> toolbar </a:t>
            </a:r>
            <a:r>
              <a:rPr lang="en-US" sz="2000" dirty="0" err="1" smtClean="0"/>
              <a:t>ini</a:t>
            </a:r>
            <a:r>
              <a:rPr lang="id-ID" sz="2000" dirty="0" smtClean="0"/>
              <a:t/>
            </a:r>
            <a:br>
              <a:rPr lang="id-ID" sz="2000" dirty="0" smtClean="0"/>
            </a:br>
            <a:r>
              <a:rPr lang="en-US" sz="2000" dirty="0" err="1" smtClean="0"/>
              <a:t>terdiri</a:t>
            </a:r>
            <a:r>
              <a:rPr lang="en-US" sz="2000" dirty="0" smtClean="0"/>
              <a:t> </a:t>
            </a:r>
            <a:r>
              <a:rPr lang="en-US" sz="2000" dirty="0" err="1" smtClean="0"/>
              <a:t>dari</a:t>
            </a:r>
            <a:r>
              <a:rPr lang="en-US" sz="2000" dirty="0" smtClean="0"/>
              <a:t> icon </a:t>
            </a:r>
            <a:r>
              <a:rPr lang="en-US" sz="2000" dirty="0" err="1" smtClean="0"/>
              <a:t>sbb</a:t>
            </a:r>
            <a:r>
              <a:rPr lang="en-US" sz="2000" dirty="0" smtClean="0"/>
              <a:t>;</a:t>
            </a:r>
            <a:r>
              <a:rPr lang="en-US" sz="2000" b="1" dirty="0" smtClean="0"/>
              <a:t> . </a:t>
            </a:r>
            <a:r>
              <a:rPr lang="id-ID" sz="2000" b="1" dirty="0" smtClean="0"/>
              <a:t/>
            </a:r>
            <a:br>
              <a:rPr lang="id-ID" sz="2000" b="1" dirty="0" smtClean="0"/>
            </a:br>
            <a:r>
              <a:rPr lang="en-US" sz="2000" dirty="0" smtClean="0"/>
              <a:t>Toolbar </a:t>
            </a:r>
            <a:r>
              <a:rPr lang="en-US" sz="2000" dirty="0" err="1" smtClean="0"/>
              <a:t>Standar</a:t>
            </a:r>
            <a:endParaRPr lang="id-ID" sz="2000" dirty="0"/>
          </a:p>
        </p:txBody>
      </p:sp>
      <p:pic>
        <p:nvPicPr>
          <p:cNvPr id="3" name="Picture 2"/>
          <p:cNvPicPr/>
          <p:nvPr/>
        </p:nvPicPr>
        <p:blipFill>
          <a:blip r:embed="rId3"/>
          <a:srcRect/>
          <a:stretch>
            <a:fillRect/>
          </a:stretch>
        </p:blipFill>
        <p:spPr bwMode="auto">
          <a:xfrm>
            <a:off x="642910" y="5357826"/>
            <a:ext cx="7215238" cy="428628"/>
          </a:xfrm>
          <a:prstGeom prst="rect">
            <a:avLst/>
          </a:prstGeom>
          <a:noFill/>
          <a:ln w="9525">
            <a:noFill/>
            <a:miter lim="800000"/>
            <a:headEnd/>
            <a:tailEnd/>
          </a:ln>
        </p:spPr>
      </p:pic>
    </p:spTree>
  </p:cSld>
  <p:clrMapOvr>
    <a:masterClrMapping/>
  </p:clrMapOvr>
  <p:transition spd="slow">
    <p:wheel spokes="8"/>
    <p:sndAc>
      <p:stSnd>
        <p:snd r:embed="rId2" name="chimes.wav" builtIn="1"/>
      </p:stSnd>
    </p:sndAc>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2910" y="857232"/>
            <a:ext cx="8153400" cy="5643602"/>
          </a:xfrm>
        </p:spPr>
        <p:txBody>
          <a:bodyPr>
            <a:normAutofit/>
          </a:bodyPr>
          <a:lstStyle/>
          <a:p>
            <a:r>
              <a:rPr lang="en-US" sz="2700" dirty="0" err="1" smtClean="0"/>
              <a:t>Untuk</a:t>
            </a:r>
            <a:r>
              <a:rPr lang="en-US" sz="2700" dirty="0" smtClean="0"/>
              <a:t> </a:t>
            </a:r>
            <a:r>
              <a:rPr lang="en-US" sz="2700" dirty="0" err="1" smtClean="0"/>
              <a:t>mengetahui</a:t>
            </a:r>
            <a:r>
              <a:rPr lang="en-US" sz="2700" dirty="0" smtClean="0"/>
              <a:t> </a:t>
            </a:r>
            <a:r>
              <a:rPr lang="en-US" sz="2700" dirty="0" err="1" smtClean="0"/>
              <a:t>nama</a:t>
            </a:r>
            <a:r>
              <a:rPr lang="en-US" sz="2700" dirty="0" smtClean="0"/>
              <a:t> </a:t>
            </a:r>
            <a:r>
              <a:rPr lang="en-US" sz="2700" dirty="0" err="1" smtClean="0"/>
              <a:t>dari</a:t>
            </a:r>
            <a:r>
              <a:rPr lang="en-US" sz="2700" dirty="0" smtClean="0"/>
              <a:t> icon-icon </a:t>
            </a:r>
            <a:r>
              <a:rPr lang="en-US" sz="2700" dirty="0" err="1" smtClean="0"/>
              <a:t>tersebut</a:t>
            </a:r>
            <a:r>
              <a:rPr lang="en-US" sz="2700" dirty="0" smtClean="0"/>
              <a:t> </a:t>
            </a:r>
            <a:r>
              <a:rPr lang="en-US" sz="2700" dirty="0" err="1" smtClean="0"/>
              <a:t>dapat</a:t>
            </a:r>
            <a:r>
              <a:rPr lang="en-US" sz="2700" dirty="0" smtClean="0"/>
              <a:t> </a:t>
            </a:r>
            <a:r>
              <a:rPr lang="en-US" sz="2700" dirty="0" err="1" smtClean="0"/>
              <a:t>dilakukan</a:t>
            </a:r>
            <a:r>
              <a:rPr lang="en-US" sz="2700" dirty="0" smtClean="0"/>
              <a:t> </a:t>
            </a:r>
            <a:r>
              <a:rPr lang="en-US" sz="2700" dirty="0" err="1" smtClean="0"/>
              <a:t>dengan</a:t>
            </a:r>
            <a:r>
              <a:rPr lang="en-US" sz="2700" dirty="0" smtClean="0"/>
              <a:t> </a:t>
            </a:r>
            <a:r>
              <a:rPr lang="en-US" sz="2700" dirty="0" err="1" smtClean="0"/>
              <a:t>mengarahkan</a:t>
            </a:r>
            <a:r>
              <a:rPr lang="id-ID" sz="2700" dirty="0" smtClean="0"/>
              <a:t/>
            </a:r>
            <a:br>
              <a:rPr lang="id-ID" sz="2700" dirty="0" smtClean="0"/>
            </a:br>
            <a:r>
              <a:rPr lang="en-US" sz="2700" dirty="0" smtClean="0"/>
              <a:t>pointer mouse </a:t>
            </a:r>
            <a:r>
              <a:rPr lang="en-US" sz="2700" dirty="0" err="1" smtClean="0"/>
              <a:t>pada</a:t>
            </a:r>
            <a:r>
              <a:rPr lang="en-US" sz="2700" dirty="0" smtClean="0"/>
              <a:t> icon yang </a:t>
            </a:r>
            <a:r>
              <a:rPr lang="en-US" sz="2700" dirty="0" err="1" smtClean="0"/>
              <a:t>dituju</a:t>
            </a:r>
            <a:r>
              <a:rPr lang="en-US" sz="2700" dirty="0" smtClean="0"/>
              <a:t>, </a:t>
            </a:r>
            <a:r>
              <a:rPr lang="en-US" sz="2700" dirty="0" err="1" smtClean="0"/>
              <a:t>tunggu</a:t>
            </a:r>
            <a:r>
              <a:rPr lang="en-US" sz="2700" dirty="0" smtClean="0"/>
              <a:t> </a:t>
            </a:r>
            <a:r>
              <a:rPr lang="en-US" sz="2700" dirty="0" err="1" smtClean="0"/>
              <a:t>sesaat</a:t>
            </a:r>
            <a:r>
              <a:rPr lang="en-US" sz="2700" dirty="0" smtClean="0"/>
              <a:t> </a:t>
            </a:r>
            <a:r>
              <a:rPr lang="en-US" sz="2700" dirty="0" err="1" smtClean="0"/>
              <a:t>sehinggan</a:t>
            </a:r>
            <a:r>
              <a:rPr lang="en-US" sz="2700" dirty="0" smtClean="0"/>
              <a:t> </a:t>
            </a:r>
            <a:r>
              <a:rPr lang="en-US" sz="2700" dirty="0" err="1" smtClean="0"/>
              <a:t>tampil</a:t>
            </a:r>
            <a:r>
              <a:rPr lang="en-US" sz="2700" dirty="0" smtClean="0"/>
              <a:t> </a:t>
            </a:r>
            <a:r>
              <a:rPr lang="en-US" sz="2700" dirty="0" err="1" smtClean="0"/>
              <a:t>nama</a:t>
            </a:r>
            <a:r>
              <a:rPr lang="en-US" sz="2700" dirty="0" smtClean="0"/>
              <a:t> </a:t>
            </a:r>
            <a:r>
              <a:rPr lang="en-US" sz="2700" dirty="0" err="1" smtClean="0"/>
              <a:t>dari</a:t>
            </a:r>
            <a:r>
              <a:rPr lang="en-US" sz="2700" dirty="0" smtClean="0"/>
              <a:t> icon</a:t>
            </a:r>
            <a:r>
              <a:rPr lang="id-ID" sz="2700" dirty="0" smtClean="0"/>
              <a:t/>
            </a:r>
            <a:br>
              <a:rPr lang="id-ID" sz="2700" dirty="0" smtClean="0"/>
            </a:br>
            <a:r>
              <a:rPr lang="en-US" sz="2700" dirty="0" err="1" smtClean="0"/>
              <a:t>tersebut</a:t>
            </a:r>
            <a:r>
              <a:rPr lang="en-US" sz="2700" dirty="0" smtClean="0"/>
              <a:t>. </a:t>
            </a:r>
            <a:r>
              <a:rPr lang="en-US" sz="2700" dirty="0" err="1" smtClean="0"/>
              <a:t>Misalnya</a:t>
            </a:r>
            <a:r>
              <a:rPr lang="en-US" sz="2700" dirty="0" smtClean="0"/>
              <a:t> </a:t>
            </a:r>
            <a:r>
              <a:rPr lang="en-US" sz="2700" dirty="0" err="1" smtClean="0"/>
              <a:t>kita</a:t>
            </a:r>
            <a:r>
              <a:rPr lang="en-US" sz="2700" dirty="0" smtClean="0"/>
              <a:t> </a:t>
            </a:r>
            <a:r>
              <a:rPr lang="en-US" sz="2700" dirty="0" err="1" smtClean="0"/>
              <a:t>arahkan</a:t>
            </a:r>
            <a:r>
              <a:rPr lang="en-US" sz="2700" dirty="0" smtClean="0"/>
              <a:t> pointer mouse </a:t>
            </a:r>
            <a:r>
              <a:rPr lang="en-US" sz="2700" dirty="0" err="1" smtClean="0"/>
              <a:t>pada</a:t>
            </a:r>
            <a:r>
              <a:rPr lang="en-US" sz="2700" dirty="0" smtClean="0"/>
              <a:t> icon yang </a:t>
            </a:r>
            <a:r>
              <a:rPr lang="en-US" sz="2700" dirty="0" err="1" smtClean="0"/>
              <a:t>bergambar</a:t>
            </a:r>
            <a:r>
              <a:rPr lang="en-US" sz="2700" dirty="0" smtClean="0"/>
              <a:t> printer,</a:t>
            </a:r>
            <a:r>
              <a:rPr lang="id-ID" sz="2700" dirty="0" smtClean="0"/>
              <a:t/>
            </a:r>
            <a:br>
              <a:rPr lang="id-ID" sz="2700" dirty="0" smtClean="0"/>
            </a:br>
            <a:r>
              <a:rPr lang="en-US" sz="2700" dirty="0" err="1" smtClean="0"/>
              <a:t>maka</a:t>
            </a:r>
            <a:r>
              <a:rPr lang="en-US" sz="2700" dirty="0" smtClean="0"/>
              <a:t> </a:t>
            </a:r>
            <a:r>
              <a:rPr lang="en-US" sz="2700" dirty="0" err="1" smtClean="0"/>
              <a:t>akan</a:t>
            </a:r>
            <a:r>
              <a:rPr lang="en-US" sz="2700" dirty="0" smtClean="0"/>
              <a:t> </a:t>
            </a:r>
            <a:r>
              <a:rPr lang="en-US" sz="2700" dirty="0" err="1" smtClean="0"/>
              <a:t>keluar</a:t>
            </a:r>
            <a:r>
              <a:rPr lang="en-US" sz="2700" dirty="0" smtClean="0"/>
              <a:t> </a:t>
            </a:r>
            <a:r>
              <a:rPr lang="en-US" sz="2700" dirty="0" err="1" smtClean="0"/>
              <a:t>informasi</a:t>
            </a:r>
            <a:r>
              <a:rPr lang="en-US" sz="2700" dirty="0" smtClean="0"/>
              <a:t> </a:t>
            </a:r>
            <a:r>
              <a:rPr lang="en-US" sz="2700" dirty="0" err="1" smtClean="0"/>
              <a:t>nama</a:t>
            </a:r>
            <a:r>
              <a:rPr lang="en-US" sz="2700" dirty="0" smtClean="0"/>
              <a:t> </a:t>
            </a:r>
            <a:r>
              <a:rPr lang="en-US" sz="2700" dirty="0" err="1" smtClean="0"/>
              <a:t>dari</a:t>
            </a:r>
            <a:r>
              <a:rPr lang="en-US" sz="2700" dirty="0" smtClean="0"/>
              <a:t> icon </a:t>
            </a:r>
            <a:r>
              <a:rPr lang="en-US" sz="2700" dirty="0" err="1" smtClean="0"/>
              <a:t>tersebut</a:t>
            </a:r>
            <a:r>
              <a:rPr lang="en-US" sz="2700" dirty="0" smtClean="0"/>
              <a:t>. </a:t>
            </a:r>
            <a:r>
              <a:rPr lang="id-ID" sz="2700" dirty="0" smtClean="0"/>
              <a:t/>
            </a:r>
            <a:br>
              <a:rPr lang="id-ID" sz="2700" dirty="0" smtClean="0"/>
            </a:br>
            <a:r>
              <a:rPr lang="id-ID" sz="2700" dirty="0" smtClean="0"/>
              <a:t>  </a:t>
            </a:r>
            <a:r>
              <a:rPr lang="en-US" sz="2800" dirty="0" err="1" smtClean="0"/>
              <a:t>Informasi</a:t>
            </a:r>
            <a:r>
              <a:rPr lang="en-US" sz="2800" dirty="0" smtClean="0"/>
              <a:t> </a:t>
            </a:r>
            <a:r>
              <a:rPr lang="en-US" sz="2800" dirty="0" err="1" smtClean="0"/>
              <a:t>Nama</a:t>
            </a:r>
            <a:r>
              <a:rPr lang="en-US" sz="2800" dirty="0" smtClean="0"/>
              <a:t> Icon</a:t>
            </a:r>
            <a:r>
              <a:rPr lang="id-ID" sz="2800" dirty="0" smtClean="0"/>
              <a:t/>
            </a:r>
            <a:br>
              <a:rPr lang="id-ID" sz="2800" dirty="0" smtClean="0"/>
            </a:br>
            <a:r>
              <a:rPr lang="id-ID" sz="2700" dirty="0" smtClean="0"/>
              <a:t/>
            </a:r>
            <a:br>
              <a:rPr lang="id-ID" sz="2700" dirty="0" smtClean="0"/>
            </a:br>
            <a:endParaRPr lang="id-ID" dirty="0"/>
          </a:p>
        </p:txBody>
      </p:sp>
      <p:pic>
        <p:nvPicPr>
          <p:cNvPr id="3" name="Picture 2"/>
          <p:cNvPicPr/>
          <p:nvPr/>
        </p:nvPicPr>
        <p:blipFill>
          <a:blip r:embed="rId3"/>
          <a:srcRect/>
          <a:stretch>
            <a:fillRect/>
          </a:stretch>
        </p:blipFill>
        <p:spPr bwMode="auto">
          <a:xfrm>
            <a:off x="2428860" y="4929198"/>
            <a:ext cx="3000396" cy="1357322"/>
          </a:xfrm>
          <a:prstGeom prst="rect">
            <a:avLst/>
          </a:prstGeom>
          <a:noFill/>
          <a:ln w="9525">
            <a:noFill/>
            <a:miter lim="800000"/>
            <a:headEnd/>
            <a:tailEnd/>
          </a:ln>
        </p:spPr>
      </p:pic>
    </p:spTree>
  </p:cSld>
  <p:clrMapOvr>
    <a:masterClrMapping/>
  </p:clrMapOvr>
  <p:transition spd="slow">
    <p:wheel spokes="8"/>
    <p:sndAc>
      <p:stSnd>
        <p:snd r:embed="rId2" name="chimes.wav" builtIn="1"/>
      </p:stSnd>
    </p:sndAc>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857232"/>
            <a:ext cx="8153400" cy="5572164"/>
          </a:xfrm>
        </p:spPr>
        <p:txBody>
          <a:bodyPr>
            <a:normAutofit/>
          </a:bodyPr>
          <a:lstStyle/>
          <a:p>
            <a:r>
              <a:rPr lang="en-US" sz="3200" dirty="0" smtClean="0"/>
              <a:t>• Toolbar Formatting, </a:t>
            </a:r>
            <a:r>
              <a:rPr lang="en-US" sz="3200" dirty="0" err="1" smtClean="0"/>
              <a:t>termasuk</a:t>
            </a:r>
            <a:r>
              <a:rPr lang="en-US" sz="3200" dirty="0" smtClean="0"/>
              <a:t> toolbar default yang </a:t>
            </a:r>
            <a:r>
              <a:rPr lang="en-US" sz="3200" dirty="0" err="1" smtClean="0"/>
              <a:t>disediakan</a:t>
            </a:r>
            <a:r>
              <a:rPr lang="en-US" sz="3200" dirty="0" smtClean="0"/>
              <a:t> </a:t>
            </a:r>
            <a:r>
              <a:rPr lang="en-US" sz="3200" dirty="0" err="1" smtClean="0"/>
              <a:t>oleh</a:t>
            </a:r>
            <a:r>
              <a:rPr lang="en-US" sz="3200" dirty="0" smtClean="0"/>
              <a:t> Word</a:t>
            </a:r>
            <a:r>
              <a:rPr lang="id-ID" sz="3200" dirty="0" smtClean="0"/>
              <a:t/>
            </a:r>
            <a:br>
              <a:rPr lang="id-ID" sz="3200" dirty="0" smtClean="0"/>
            </a:br>
            <a:r>
              <a:rPr lang="en-US" sz="3200" dirty="0" smtClean="0"/>
              <a:t>2000. Toolbar </a:t>
            </a:r>
            <a:r>
              <a:rPr lang="en-US" sz="3200" dirty="0" err="1" smtClean="0"/>
              <a:t>ini</a:t>
            </a:r>
            <a:r>
              <a:rPr lang="en-US" sz="3200" dirty="0" smtClean="0"/>
              <a:t> </a:t>
            </a:r>
            <a:r>
              <a:rPr lang="en-US" sz="3200" dirty="0" err="1" smtClean="0"/>
              <a:t>berisi</a:t>
            </a:r>
            <a:r>
              <a:rPr lang="en-US" sz="3200" dirty="0" smtClean="0"/>
              <a:t> </a:t>
            </a:r>
            <a:r>
              <a:rPr lang="en-US" sz="3200" dirty="0" err="1" smtClean="0"/>
              <a:t>kumpulan</a:t>
            </a:r>
            <a:r>
              <a:rPr lang="en-US" sz="3200" dirty="0" smtClean="0"/>
              <a:t> icon-icon yang </a:t>
            </a:r>
            <a:r>
              <a:rPr lang="en-US" sz="3200" dirty="0" err="1" smtClean="0"/>
              <a:t>berfungsi</a:t>
            </a:r>
            <a:r>
              <a:rPr lang="en-US" sz="3200" dirty="0" smtClean="0"/>
              <a:t> </a:t>
            </a:r>
            <a:r>
              <a:rPr lang="en-US" sz="3200" dirty="0" err="1" smtClean="0"/>
              <a:t>dalam</a:t>
            </a:r>
            <a:r>
              <a:rPr lang="id-ID" sz="3200" dirty="0" smtClean="0"/>
              <a:t/>
            </a:r>
            <a:br>
              <a:rPr lang="id-ID" sz="3200" dirty="0" smtClean="0"/>
            </a:br>
            <a:r>
              <a:rPr lang="en-US" sz="3200" dirty="0" err="1" smtClean="0"/>
              <a:t>pemformatan</a:t>
            </a:r>
            <a:r>
              <a:rPr lang="en-US" sz="3200" dirty="0" smtClean="0"/>
              <a:t> </a:t>
            </a:r>
            <a:r>
              <a:rPr lang="en-US" sz="3200" dirty="0" err="1" smtClean="0"/>
              <a:t>pada</a:t>
            </a:r>
            <a:r>
              <a:rPr lang="en-US" sz="3200" dirty="0" smtClean="0"/>
              <a:t> Word 2000.</a:t>
            </a:r>
            <a:r>
              <a:rPr lang="id-ID" sz="3200" dirty="0" smtClean="0"/>
              <a:t/>
            </a:r>
            <a:br>
              <a:rPr lang="id-ID" sz="3200" dirty="0" smtClean="0"/>
            </a:br>
            <a:r>
              <a:rPr lang="id-ID" sz="3200" dirty="0" smtClean="0"/>
              <a:t/>
            </a:r>
            <a:br>
              <a:rPr lang="id-ID" sz="3200" dirty="0" smtClean="0"/>
            </a:br>
            <a:r>
              <a:rPr lang="en-US" sz="3200" dirty="0" smtClean="0"/>
              <a:t>Toolbar Formatting</a:t>
            </a:r>
            <a:r>
              <a:rPr lang="id-ID" sz="3200" dirty="0" smtClean="0"/>
              <a:t/>
            </a:r>
            <a:br>
              <a:rPr lang="id-ID" sz="3200" dirty="0" smtClean="0"/>
            </a:br>
            <a:endParaRPr lang="id-ID" sz="3200" dirty="0"/>
          </a:p>
        </p:txBody>
      </p:sp>
      <p:pic>
        <p:nvPicPr>
          <p:cNvPr id="3" name="Picture 2"/>
          <p:cNvPicPr/>
          <p:nvPr/>
        </p:nvPicPr>
        <p:blipFill>
          <a:blip r:embed="rId3"/>
          <a:srcRect/>
          <a:stretch>
            <a:fillRect/>
          </a:stretch>
        </p:blipFill>
        <p:spPr bwMode="auto">
          <a:xfrm>
            <a:off x="500034" y="5286388"/>
            <a:ext cx="8143932" cy="571504"/>
          </a:xfrm>
          <a:prstGeom prst="rect">
            <a:avLst/>
          </a:prstGeom>
          <a:noFill/>
          <a:ln w="9525">
            <a:noFill/>
            <a:miter lim="800000"/>
            <a:headEnd/>
            <a:tailEnd/>
          </a:ln>
        </p:spPr>
      </p:pic>
    </p:spTree>
  </p:cSld>
  <p:clrMapOvr>
    <a:masterClrMapping/>
  </p:clrMapOvr>
  <p:transition spd="slow">
    <p:wheel spokes="8"/>
    <p:sndAc>
      <p:stSnd>
        <p:snd r:embed="rId2" name="chimes.wav" builtIn="1"/>
      </p:stSnd>
    </p:sndAc>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358</TotalTime>
  <Words>1767</Words>
  <Application>Microsoft Office PowerPoint</Application>
  <PresentationFormat>On-screen Show (4:3)</PresentationFormat>
  <Paragraphs>208</Paragraphs>
  <Slides>51</Slides>
  <Notes>1</Notes>
  <HiddenSlides>0</HiddenSlides>
  <MMClips>0</MMClips>
  <ScaleCrop>false</ScaleCrop>
  <HeadingPairs>
    <vt:vector size="4" baseType="variant">
      <vt:variant>
        <vt:lpstr>Theme</vt:lpstr>
      </vt:variant>
      <vt:variant>
        <vt:i4>1</vt:i4>
      </vt:variant>
      <vt:variant>
        <vt:lpstr>Slide Titles</vt:lpstr>
      </vt:variant>
      <vt:variant>
        <vt:i4>51</vt:i4>
      </vt:variant>
    </vt:vector>
  </HeadingPairs>
  <TitlesOfParts>
    <vt:vector size="52" baseType="lpstr">
      <vt:lpstr>Median</vt:lpstr>
      <vt:lpstr> MICROSOFT WORD </vt:lpstr>
      <vt:lpstr>Pendahuluan </vt:lpstr>
      <vt:lpstr>Memulai Word 2000</vt:lpstr>
      <vt:lpstr>Cara mengaktifkan Microsoft Word</vt:lpstr>
      <vt:lpstr>Mengenal Elemen Jendela MS-Word.</vt:lpstr>
      <vt:lpstr>Menu Bar, berisi daftar menu yang dapat kita gunakan, dimana menu ini mempunyai sub menu masing-masing sesuai dengan fungsi dari menu induknya. Misalnya Menu File, maka sub menu-nya berisi segala hal yang berkaitan dengan file, begitu juga dengan menu yang lainnya. Standarnya menu ini terdiri dari Menu  </vt:lpstr>
      <vt:lpstr>File, Edit, View, Insert, Format, Tools, Table, Windows dan Help tapi daftar menu juga dapat kita tambahkan sesuai dengan keperluan kita. Menu ini dapat kita pilih dengan cara meng-klik nama menu atau dengan tombol Alternate (ALT)+huruf yang bergaris bawah pada menu secara bersamaan. Misal kita akan mengaktifkan menu file maka kliklah menu tersebut atau dengan menekan tombol ALT+F (tekan secara bersamaan). • Toolbar Standar, merupakan kumpulan icon-icon standar yang disediakan oleh Word 2000 secara otomatis. Walaupun begitu icon dari toolbar ini juga dapat kita tambah atau dikurangi sesuai keperluan. Default dari toolbar ini terdiri dari icon sbb; .  Toolbar Standar</vt:lpstr>
      <vt:lpstr>Untuk mengetahui nama dari icon-icon tersebut dapat dilakukan dengan mengarahkan pointer mouse pada icon yang dituju, tunggu sesaat sehinggan tampil nama dari icon tersebut. Misalnya kita arahkan pointer mouse pada icon yang bergambar printer, maka akan keluar informasi nama dari icon tersebut.    Informasi Nama Icon  </vt:lpstr>
      <vt:lpstr>• Toolbar Formatting, termasuk toolbar default yang disediakan oleh Word 2000. Toolbar ini berisi kumpulan icon-icon yang berfungsi dalam pemformatan pada Word 2000.  Toolbar Formatting </vt:lpstr>
      <vt:lpstr>• Ruler, sesuai dengan namanya, bagian ini berfungsi sebagai alat bantu dalam penentuan margin (batas) dari lembar kerja. Apakah batas kiri,kanan, paragraph dan lain-lain. Ruler ini dapat kita atur ukurannya, apakah centimeter, inchi, millimeter, points atau pica. Untuk menentukan ukuran ini dapat dilakukan dengan cara : Klik menu tool, lalu klik Options pada kotak dialog option klik general pada kotak pilihan measurement units tentukan jenis pengukuran yang diinginkan, lalu klik OK. • Scrollbar, berfungsi untuk menggeser layar kerja. Jika menggeser layar kerja ke kiri atau ke kanan gunakan horizontal scroll bar, atau menggeser layar kerja ke atas dan ke bawah gunakan vertical scroll </vt:lpstr>
      <vt:lpstr>Bekerja Dengan Word 2000</vt:lpstr>
      <vt:lpstr>Membuat Dokumen Baru</vt:lpstr>
      <vt:lpstr>Pada kotak dialog New pilih tab general dan klik Blank Document lalu klikOK. Pada layar ini kita jugadapat membuka berbagai format surat, memo, web pages dan lain sebagainya. Untuk melihat masing-masingnya kita tinggal meng-klik jenis format yang diinginkan yang terletak sejajar dengan tab general.</vt:lpstr>
      <vt:lpstr> Menggeser Insertion Point (kursor)</vt:lpstr>
      <vt:lpstr> Mengeser Kursor </vt:lpstr>
      <vt:lpstr>Disamping perintah di atas, kita juga dapat mengeser insertion point ini dengan menggunakan mouse, dengan cara meng-klik pada daerah yang diinginkan, tentunya hal ini hanya dapat kita lakukan pada layar yang tampak saja. Untuk mengatasi ini kita juga dapat menggunakan tombol vertical scroll bar atau horizontal scroll bar yang terdapat pada bagian kanan dan bawah layar dengan symbol . Ingat : Tombol ini hanya berfungsi untuk menggeser layar bukan untuk memindahkan insertion point. Cara yang paling cepat adalah dengan ; 1. Klik menu Edit 2. Pilih dan Klik Submenu Go To 3. Maka akan tampil jendela Find and Replace. </vt:lpstr>
      <vt:lpstr>Jendela Find and Replace</vt:lpstr>
      <vt:lpstr>4. Pada kotak pilihan go to what, kita dapat menentukan jenis pemindahan yang diinginkan. Misalkan kita klik Line 5. Pada Enter line number kita isikan 20, lalu klik go to 6. Maka insertion point sekarang berada pada baris ke 20. </vt:lpstr>
      <vt:lpstr> DASAR KOMPUTER </vt:lpstr>
      <vt:lpstr>Menggabungkan Paragraf</vt:lpstr>
      <vt:lpstr>Menandai Teks (blok) Jika kita ingin mengcopy, memindahkan, atau menghapus sekelompok kalimat maka kita sebaiknya menandai teks tersebut terlebih dahulu dengan tujuan untuk mempercepat proses. Menandai teks berarti kita mem-blok suatu teks sehingga warnanya berbeda dengan yang lain. Menandai suatu teks dapat kita lakukan dengan dua cara :</vt:lpstr>
      <vt:lpstr> 1.Menggunakan Keyboard, tombol yang digunakan adalah ; -  -Menandai Teks </vt:lpstr>
      <vt:lpstr>2. Menggunakan Mouse   -Menggunakan Mouse</vt:lpstr>
      <vt:lpstr>Meng-copy, Menghapus &amp; Memindahkan Teks</vt:lpstr>
      <vt:lpstr>Atau dengan cara lain; • Tandailah teks yang akan dicopy • Tekan Ctrl+C • Bawa insertion point ke daerah tujuan • Tekan Ctrl+V 2. Menghapus Teks Menghapus teks dapat kita lakukan sbb; • Tandailah teks yang akan dihapus • Klik menu Edit lalu klik Cut (atau klik icon Cut, gambar gunting) Atau dengan cara ; 1. Tandailah teks yang akan dihapus 2. Tekan tombol Delete 3. Memindahkan Teks </vt:lpstr>
      <vt:lpstr>Langkah-langkah untuk memindahkan teks ;  • Tandailah terlebih dahulu teks yang akan dipindahkan • Klik menu Edit lalu klik Cut (atau klik icon Cut) • Pindahkan insertion point ke daerah tujuan • Klik menu Edit lalu klik Paste (atau klik icon Paste) Atau dengan cara ; • Tandailah terlebih dahulu teks yang akan dipindahkan • Drag teks tersebut dan geser mouse kelokasi yang baru Atau dengan cara lain; • Tandailah terlebih dahulu teks yang akan dipindahkan • Tekan Ctrl+X • Bawa insertion point ke daerah tujuan • Tekan Ctrl+V </vt:lpstr>
      <vt:lpstr>Untuk membatalkan perintah, dapat dilakukan sbb;  • Klik menu Edit • Klik Undo Atau ; cukup dengan meng-klik icon undo (gambar panah melengkung ke-kiri yang terdapat pada toolbar standard). Atau dengan menekan tombol Ctrl+Z Untuk mengulangi perintah, dapat dilakukan sbb; • Klik menu Edit • Klik Redo Atau ; cukup dengan meng-klik icon redo (gambar panah melengkung ke-kanan yang terdapat pada toolbar standard). </vt:lpstr>
      <vt:lpstr> Mencari dan Mengganti Teks </vt:lpstr>
      <vt:lpstr>FIND</vt:lpstr>
      <vt:lpstr>Replace</vt:lpstr>
      <vt:lpstr>Menyimpan Dokumen</vt:lpstr>
      <vt:lpstr>2. Pada tombol daftar pilihan Save in, pilih dan klik drive atau folder yang diinginkan. 3. Pada kotak isian File name, ketikkan nama file yang Anda inginkan. 4. Klik tombol perintah Save untuk memproses penyimpanannya. Catatan ; 1. Dibawah pilihan Save in terdapat icon-icon alamat yang sering digunakan untuk menyimpan data. Anda dapat langsung meng-klik icon tersebut jika Anda ingin menyimpan data pada icon tersebut. 2. Jika diperlukan Anda juga dapat memilih jenis dan bentuk format penyimpanan file pada tombol daftar pilihan Save as type. Disamping cara di atas, kita juga dapat menyimpan dokumen dengan langsung meng-klik icon save (gambar disket) yang terdapat pada toolbar standar.</vt:lpstr>
      <vt:lpstr>Membuka Dokumen Lama</vt:lpstr>
      <vt:lpstr>Menyimpan Dokumen Dengan  Nama Lain </vt:lpstr>
      <vt:lpstr>Pengaturan Halaman Dokumen  (Page Set-Up)</vt:lpstr>
      <vt:lpstr>Untuk melihat efek dari perubahan setting yang kita buat, dapat dilihat pada kotak preview.   Keterangan : 1. Tab Margin, digunakan dalam pengaturan batas halaman, headers, footers dan pengaturan pencetakan model buku (cetak bolak balik). Untuk menaikan ukuran klik symbol         atau untuk menurunkan ukuran klik symbol  • Top, digunakan untuk mengatur batas atas dokumen mulai dari tepi atas kertas. Bottom, digunakan untuk mengatur batas bawah dokumen mulai dari tepi bawah kertas. • Left, digunakan dalam pengaturan batas kiri dokumen mulai dari tepi kiri kertas. • Right, digunakan untuk pengaturan batas kanan dokumen mulai dari tepi kanan kertas. </vt:lpstr>
      <vt:lpstr>• Gutter, digunakan untuk memberikan jarak tertentu dari tepi kiri kertas atau tepi atas kertas dengan tujuan untuk memberikan lokasi kosong untuk penjilidan. Pengaturan posisi dari gutter ini kita tentukan pada bagian   pilihan Gutter posistion yang menyediakan dua alternatif posisi, yaitu posisi kiri (left) atau atas (top) • Header, digunakan untuk pengaturan posisi dari catatan kepala (header) mulai dari tepi atas kertas. • Footer, digunakan untuk pengaturan posisi dari catatan kaki (footer) mulai dari tepi bawah kertas. NB. Header dan footer ini akan otomatis tampil pada setiap halaman dokumen. Seperti pada buku ini yang jadi header adalah kata ‘Microsoft Word’’ dan garis tebal dibawahnya, sedangkan yang jadi footer adalah tulisan ‘Labor Komputer Program Ekstensi FEUA’ dan nomor halaman dengan garis tebal diatasnya. • Mirror Margin, pengaturan batas halaman secara timbal balik sehingga dapat dicetak secara timbal balik. Biasanya digunakan jika kita ingin mencetak dokumen secara timbal balik dengan hasil seperti buku cetak. Jika pilihan ini kita aktifkan, maka pada tab margin akan ada perubahan pilihan seperti berikut ; </vt:lpstr>
      <vt:lpstr>Slide 38</vt:lpstr>
      <vt:lpstr>   • 2 pages per sheet, artinya option ini digunakan jika kita ingin mengatur dokumen agar dicetak dua halaman dalam satu kertas. 2. Tab Paper Size, digunakan dalam pengaturan ukuran kertas dan orientasi pencetakan dokumen. • Paper size, digunakan untuk mengatur ukuran kertas yang digunakan. Jika kita klik simbol _ini, maka akan muncul sejumlah ukuran kertas yang disediakan oleh Word 2000. Kita tinggal pilih jenisnya. Jika ukuran kertas yang kita gunakan tidak ada yang cocok dengan yang disediakan oleh Word 2000, maka pilihlah option Custom Size. • Width, digunakan untuk pengaturan ukuran lebar kertas jika kita memilih option custom size. • Height, sama halnya dengan width, tapi option ini digunakan untuk pengaturan tinggi kertas yang kita miliki. • Tab Orientation, digunakan untuk menetukan arah percetakan halaman. Arah pengaturan halaman dokumen ini terbagi dua, yaitu ; </vt:lpstr>
      <vt:lpstr>Slide 40</vt:lpstr>
      <vt:lpstr>Slide 41</vt:lpstr>
      <vt:lpstr>Pengaturan Teks </vt:lpstr>
      <vt:lpstr>Lihat efek di bawah ini</vt:lpstr>
      <vt:lpstr>Pengaturan Paragraf</vt:lpstr>
      <vt:lpstr>Keterangan :   • Alignment, digunakan untuk pengaturan jenis perataan teks. Pada    option ini terdapat 4 pilihan, yaitu (1) Rata kiri (align left), (2) Rata    tengah (center), (3) Rata kanan (align right) dan (4) rata kira kanan    (justified). Lihat pembahasan tentang pengaturan teks. • Left, digunakan untuk menentukan indentasi paragraph dari batas kiri    halaman. • Right, digunakan untuk menentukan indentasi paragraph dari batas    kanan halaman. • Before, digunakan untuk mengatur spasi sebelum baris (teks) yang sekarang. • After, digunakan untuk mengatur spasi setelah baris (teks) yang sekarang. • Line Spacing, digunakan untuk menentukan spasi dari teks. Pada    option ini terdapat beberapa pilihan sesuai dengan yang dikehendaki. • Special, digunakan untuk menentukan jenis paragraph, apakah    menjorok kedalam (first line) atau menggantung (hanging) sedangkan    jaraknya ditentukan pada option by yang terletak disebelah kanan    option ini.</vt:lpstr>
      <vt:lpstr>Membuat Daftar Bullet dan Nomor</vt:lpstr>
      <vt:lpstr>Membuat Header dan Footer</vt:lpstr>
      <vt:lpstr>Membuat Tabel</vt:lpstr>
      <vt:lpstr>Mencetak Dokumen</vt:lpstr>
      <vt:lpstr>Keterangan</vt:lpstr>
      <vt:lpstr> Contoh     kita akan mencetak halaman 1, 2, 5. dan 10, maka pada kolom page range isikan 1,2,5,10. Jika ingin mencetak dokumen pada range tertentu, misalnya ingin mencetak halaman 2 sampai dengan halaman 10m maka cukup diketikkan 2 - 10, atau mengetikkan 1,2,5-10 jika ingin mencetak halaman 1, 2 dan halaman 5 sampai dengan 10. • Pada option print what isikan document jika ingin mencetak dokumen. • Option prints dapat kita pilih alternatif pencetakan, apakah hanya mencetak halaman ganjil (odd) atau genap (event) saja, atau keduanya (allranges) • Tab copies digunakan untuk menentukan jumlah salinan (copian) dari dokumen yang akan dicetak. Jika kita mencetak 5 rangkap maka isilah dengan angka 5. 􀂸 Option properties dapat digunakan untuk menset jenis kertas, kualitas pencetakan, dan lain-lain. 3.Klik OK untuk melakukan proses pencetakan.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MODUL 2 MICROSOFT WORD</dc:title>
  <dc:creator>ASUS</dc:creator>
  <cp:lastModifiedBy>ASUS</cp:lastModifiedBy>
  <cp:revision>40</cp:revision>
  <dcterms:created xsi:type="dcterms:W3CDTF">2010-12-27T11:41:37Z</dcterms:created>
  <dcterms:modified xsi:type="dcterms:W3CDTF">2011-01-25T03:21:13Z</dcterms:modified>
</cp:coreProperties>
</file>